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72" r:id="rId2"/>
    <p:sldId id="261" r:id="rId3"/>
    <p:sldId id="264" r:id="rId4"/>
    <p:sldId id="257" r:id="rId5"/>
  </p:sldIdLst>
  <p:sldSz cx="9144000" cy="6858000" type="screen4x3"/>
  <p:notesSz cx="7010400" cy="92233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905">
          <p15:clr>
            <a:srgbClr val="A4A3A4"/>
          </p15:clr>
        </p15:guide>
        <p15:guide id="2" pos="2208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600"/>
    <a:srgbClr val="00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9" autoAdjust="0"/>
    <p:restoredTop sz="94657" autoAdjust="0"/>
  </p:normalViewPr>
  <p:slideViewPr>
    <p:cSldViewPr>
      <p:cViewPr varScale="1">
        <p:scale>
          <a:sx n="105" d="100"/>
          <a:sy n="105" d="100"/>
        </p:scale>
        <p:origin x="1188" y="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84" d="100"/>
          <a:sy n="84" d="100"/>
        </p:scale>
        <p:origin x="3150" y="90"/>
      </p:cViewPr>
      <p:guideLst>
        <p:guide orient="horz" pos="2905"/>
        <p:guide pos="2208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/>
          <a:lstStyle>
            <a:lvl1pPr algn="r">
              <a:defRPr sz="1200"/>
            </a:lvl1pPr>
          </a:lstStyle>
          <a:p>
            <a:fld id="{2AB42D2E-E502-427B-AB40-60BBCF3F6510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8563" y="692150"/>
            <a:ext cx="4613275" cy="3459163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757" tIns="46378" rIns="92757" bIns="46378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381103"/>
            <a:ext cx="5608320" cy="4150519"/>
          </a:xfrm>
          <a:prstGeom prst="rect">
            <a:avLst/>
          </a:prstGeom>
        </p:spPr>
        <p:txBody>
          <a:bodyPr vert="horz" lIns="92757" tIns="46378" rIns="92757" bIns="46378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760605"/>
            <a:ext cx="3037840" cy="461169"/>
          </a:xfrm>
          <a:prstGeom prst="rect">
            <a:avLst/>
          </a:prstGeom>
        </p:spPr>
        <p:txBody>
          <a:bodyPr vert="horz" lIns="92757" tIns="46378" rIns="92757" bIns="46378" rtlCol="0" anchor="b"/>
          <a:lstStyle>
            <a:lvl1pPr algn="r">
              <a:defRPr sz="1200"/>
            </a:lvl1pPr>
          </a:lstStyle>
          <a:p>
            <a:fld id="{A2B81F63-4B8F-4595-84A2-17B67195E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261952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81F63-4B8F-4595-84A2-17B67195E571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839288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81F63-4B8F-4595-84A2-17B67195E57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925198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81F63-4B8F-4595-84A2-17B67195E571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764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B81F63-4B8F-4595-84A2-17B67195E571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286896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29440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79564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19952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8209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0073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2908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32393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58528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43928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006981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1340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3D6CEA0-4F00-4DA7-9FE6-91DB5CFF6E32}" type="datetimeFigureOut">
              <a:rPr lang="en-US" smtClean="0"/>
              <a:t>2/27/2020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AF05F7-F75A-410D-9BF0-C483297DA37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66097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48154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51349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63529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5313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SU Presentatio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FSU-Presentation</Template>
  <TotalTime>9558</TotalTime>
  <Words>4</Words>
  <Application>Microsoft Office PowerPoint</Application>
  <PresentationFormat>On-screen Show (4:3)</PresentationFormat>
  <Paragraphs>4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FSU Presentation</vt:lpstr>
      <vt:lpstr>PowerPoint Presentation</vt:lpstr>
      <vt:lpstr>PowerPoint Presentation</vt:lpstr>
      <vt:lpstr>PowerPoint Presentation</vt:lpstr>
      <vt:lpstr>PowerPoint Presentation</vt:lpstr>
    </vt:vector>
  </TitlesOfParts>
  <Company>Fitchburg State Collge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Welcome!  2012-13 Academic Year</dc:title>
  <dc:creator>Kelli Lundgren</dc:creator>
  <cp:lastModifiedBy>Kelli Lundgren</cp:lastModifiedBy>
  <cp:revision>96</cp:revision>
  <cp:lastPrinted>2012-08-28T15:49:45Z</cp:lastPrinted>
  <dcterms:created xsi:type="dcterms:W3CDTF">2012-08-06T19:17:02Z</dcterms:created>
  <dcterms:modified xsi:type="dcterms:W3CDTF">2020-02-27T21:12:08Z</dcterms:modified>
</cp:coreProperties>
</file>