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85A99-F2E0-4726-9B56-F1475272C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D0DF53-2D7D-43B1-8F87-F9E8F0F19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F29B9-860E-45FE-B752-E0174B591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D097E-E937-4BD7-A002-11B4D83CF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9A868-F720-4300-90CA-168B460BE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76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398D-E4D7-439D-92C1-DD3B60A9E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7FBA21-DF0A-4560-95C5-8314B0166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2460C-2B56-4CF1-B2CA-355B456F1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30312-8E62-4313-AEA4-A3BFD5B2D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57754-E002-495D-930E-0CF1CF534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6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807757-D61A-4072-B33B-B6E1E314CD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6410AF-F806-43B4-90EA-8BD59501C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CB2A2-404A-43C7-86BA-3C8C55CC0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CA946-3553-4136-996B-F17E25EDC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B551F-E1EB-4C0A-B8C4-02FD03C1C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51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DD10-511B-42D1-B868-D0538504C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D2717-DA96-40A0-B85D-230621D5B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5580D-9431-4990-9CDD-85AFB7FF9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041FB-D847-44AE-9239-35820BA66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B8A9D-BE58-477E-8EBC-EEA033E1B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7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DD855-B4CB-4175-AD98-D8DF35DE7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D5721-A78A-47B3-8B5E-083F81A19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3BD39-FE17-4266-8658-17EF51580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786B7-03EB-4E4A-992A-0683392A5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657FE-A9EB-4105-8E82-E178B584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7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7FAE-7A2B-424E-A615-CC33F1DAD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2EE2-3EE7-4C90-A5EF-F9D6778107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4F7A07-C4FF-43FB-9E06-39631C924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582C5-5834-4D48-ABF7-54AC9EA5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5807B6-FA1B-4CA5-943D-991480EB9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B0960-A46D-4083-9008-8F71611F0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3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48D52-2F3B-47F7-A450-FD190FC55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79933-8B2C-4626-ADCC-040F38C73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B1401-FAE4-46D0-AFA2-72F772942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C616D7-3023-4C14-A385-F4008E828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618C79-E214-4829-A925-DD70DBA7E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5353E4-452F-4299-80BE-5F5CECE1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718330-F6DC-4CE5-99D9-0175083A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39CF11-E576-48B4-87A2-CFBFAC80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D994-EA0F-4CEF-8C31-8C8997FCF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1D0CCF-AA15-4BFC-87FE-26B680995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0EE50E-E651-4974-9964-B239AE7FD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A14EA-3438-477A-B397-8D2FCDCA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3E343B-E021-493C-953D-CC3127902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B63F4D-B7CD-4009-B2EE-7758E770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554AC-1FF4-4E1A-BC8F-529F326C4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3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A6AA2-0F4D-4514-ADF5-DAB305780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BA9E2-1337-4DB6-A1BB-B1B0E41BD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B8B6E-C75C-49DC-A04C-03663F891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5B18F5-724D-4309-98A1-341F4BB48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E5056C-2FD2-48E5-8E88-57AD08038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AFE43-5BE1-462E-9A85-791AA9A4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8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A4CC1-733E-4877-B196-2D5825990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389F63-C0B7-4D5F-AD7D-7ECFC80E1C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39794-5818-445C-AF24-3B9374C07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62E88-7714-4201-B0AD-0BF2D17D4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CC72A-F683-43F2-8A68-5E863D1BE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AD6787-9665-4868-9A5A-8FB4E2D50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C066C8-F458-464E-91B6-9B580956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307B7-B523-42D6-A692-8472806A3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AD96F-99A6-4B56-BD3C-2A68A4702C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94E13-F092-442A-BB6A-E220356A4F8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AA5CE-C5A0-4034-A943-8D71E708A5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38588-423E-4CF2-AEB4-52D909F63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31934-3CF4-4C18-85E5-7851C8940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4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6F6F-ABAA-4A30-A78B-AEBC35ECB7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22049-E07E-4120-A2C0-58257C228F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0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DC363-677C-4C0A-8DE4-EF8827C9F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891EC-9764-4DC4-AC0F-E8F8876A4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75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Torres-Serrano</dc:creator>
  <cp:lastModifiedBy>Nathalie Torres-Serrano</cp:lastModifiedBy>
  <cp:revision>2</cp:revision>
  <dcterms:created xsi:type="dcterms:W3CDTF">2022-08-17T15:01:28Z</dcterms:created>
  <dcterms:modified xsi:type="dcterms:W3CDTF">2022-08-17T15:14:06Z</dcterms:modified>
</cp:coreProperties>
</file>