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CE628-9376-4FE5-8AF7-F3BB6138F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4D8EAC-FA76-4C86-BC71-9837947AB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F5B7F-7CEC-43A9-9516-6A69B7216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53EE4-9EC9-4F83-AD84-B7B583DBF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56BA7-3163-4ABE-A104-EF8BC1AA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6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1F530-34DB-4DE8-B46E-03D443496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5F984-CC2A-4ABA-B121-4BF28465C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806B0-47F7-41F5-BFFC-E241ADDE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D5392-D538-4139-BF89-620F57631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4C5C8-0819-4924-9549-F99A4DA8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FDB3C4-98FB-4937-9035-A9A0B73C2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C208B-41AB-454B-AD34-898387303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E7F15-4336-44FB-ABCB-A10E7CCB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AF5C3-376F-412B-8EA6-FAA80A0EE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AE513-03A7-489D-B8CC-06CF6BEE2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8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4C90-0FE1-4E11-A734-3D23E52D9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83FA9-9D48-440B-A1F1-1130F2A57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8707F-84FA-4786-96D3-38310213F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F64A7-4667-48F6-80E7-E86686B7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2E5C6-60ED-47B0-91E0-4BE2C6127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4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9E8E4-5E72-433B-88D2-669BB31C4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A1404-F976-4029-8EAF-B472282B5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14658-2BFF-471E-A61F-BE4D50191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01A9-A039-46EE-94A8-B75B2A196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7511C-C565-40E2-9164-CA6D20FE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86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F0EDD-A718-476F-9C17-B13470A46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50BB2-376C-4D6E-B237-D45D5C26B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C5295-1C7E-4A76-92D5-58245B0C0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9D0FA-2B11-42F8-9F9A-656E958D8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B1051-68E2-4F1F-93ED-620891FE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D80E6-3460-40C0-BC42-D2BF347B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6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51BFD-01AE-4195-8ACA-03D2A3A85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1BD6F-32FE-45E6-8B10-C6BD8F8B5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3AD2C0-6CE6-44AF-96D7-0F6E89DB8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0F2CD6-6533-468D-BC76-9A5B7E3174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006D59-05CD-4971-A6FD-BA25166D66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9C344C-7A2F-4BAA-9BA6-7F2AF5CB0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40128F-5B2B-450C-B30D-98E23947F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D32245-0076-45C6-8C47-A86E9C452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27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9E4C0-C723-44A4-B2AF-61BCC8FDF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8AF533-178D-4744-AF5E-0565615E7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43F0A9-3CBC-4274-8E79-7509D2544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22A781-10C8-423F-9441-6169E2E0A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1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03204A-24DB-4146-B8BC-CF49BF93E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956B1-696E-47E5-8D12-CA9736B4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8F8D6-57BE-4BD8-88B4-91A8960B4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3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A4C6B-812D-44FB-8947-12D822E6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C2D1A-06F5-4B8A-8BE7-BD3976D8A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79B1B-8EA5-4230-BB82-B8F4B5A23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2C414-480C-4C9E-8BFA-0AAE1DB52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F806C-EA07-4442-8F4B-6DBC6E827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143B7-D3DF-46E7-89D3-E81C574C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28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BA634-8EC4-41E3-AA6E-D7C38FF8C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D46072-E854-432F-9F83-C122ECBA5B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3376B-A27E-44A0-A474-56775A04B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67C20-41A8-4A34-AAFF-E86F04AF8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1B341-9B13-4CA6-A269-A96BE99FD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B0505-90C9-40C4-8B89-06C96C75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2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DAD5-67B3-4127-93C5-4F7E8ADAB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64832-9A18-43C7-85E1-945008DD0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01005-5009-484A-8780-5FFCC0B10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34266-2827-433A-9095-EBBEBC0709A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7C636-ABA5-4A98-AEA7-F9435CE22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97A7F-E54E-420F-BFD5-2F2886E55E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1C5ED-0789-47F1-B6CA-C82033C12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6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C2A93-DA84-4A38-90A0-EF08B4D06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D6CAC-A5A0-4A0F-B9AD-8EB64D3C6D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26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CDE4-5C60-455F-AA19-14075437C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0C586-5314-4687-A21B-F14114498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3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Torres-Serrano</dc:creator>
  <cp:lastModifiedBy>Nathalie Torres-Serrano</cp:lastModifiedBy>
  <cp:revision>2</cp:revision>
  <dcterms:created xsi:type="dcterms:W3CDTF">2022-08-17T15:00:55Z</dcterms:created>
  <dcterms:modified xsi:type="dcterms:W3CDTF">2022-08-17T15:13:48Z</dcterms:modified>
</cp:coreProperties>
</file>