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AF497-7C61-43BB-805D-EDA768A73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359D74-09BB-465C-9B28-6792C7F3A9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54A12-A26C-4CBE-A6D9-DD17F9969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3B34-7388-48E3-8538-2ED3D10861FB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85463-79D9-4B20-AC1C-ADD532218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409CF-61E2-4AF7-B6DD-368E33B09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FEDEE-8266-491D-AFE5-7C8152A50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303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C7008-1A04-44EB-8D0C-0AFF208C08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92C666-82AC-4EB5-A01F-C1214006B5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89DE3F-96B7-454B-9244-46001A80C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3B34-7388-48E3-8538-2ED3D10861FB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A6D68-B30C-4915-AE12-A5ADFEBA9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39946-BAC0-4F13-90DD-72BFA51B5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FEDEE-8266-491D-AFE5-7C8152A50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383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0B4084-3974-4239-9CBF-8BFB301DED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DF0948-9DF3-4EEC-9CB5-23872BB3E7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5DD42-392B-4A26-BD8F-013D00708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3B34-7388-48E3-8538-2ED3D10861FB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C750E-E558-4348-9B66-AAF369D5F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9C60B-0A64-4135-9B65-96A382593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FEDEE-8266-491D-AFE5-7C8152A50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2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0F7D7-4C64-4D9D-8560-BFD21941A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48DB6-2960-4938-BFC7-25D4FCE37B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15DF5-46CD-4486-9068-F8FD34040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3B34-7388-48E3-8538-2ED3D10861FB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53028-1664-4848-8E1C-F923132FC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7B521C-D839-48CD-AA29-D91040950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FEDEE-8266-491D-AFE5-7C8152A50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58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194E1-E1B5-4BF5-8725-515786D55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5241A4-275D-46CA-83AB-50A3E814EA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2BAC99-9DDF-4AF7-83CB-98598655E2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3B34-7388-48E3-8538-2ED3D10861FB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4E67B-0FA0-4CD6-99A4-8E49A61F5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36EA7-1C8B-46A0-956D-007E35470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FEDEE-8266-491D-AFE5-7C8152A50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1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7EFCD-31BA-44A1-BEEF-366B2A22A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E5C88-A305-49C5-AD65-3569C1DCB0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F81953-2071-4D72-8ACA-AC7BA4DDD1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415EC-7A19-4033-888F-BFCE46A4E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3B34-7388-48E3-8538-2ED3D10861FB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9440D1-5E99-4940-AA3C-32CBFF976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47CF49-7FC9-4C60-8FA4-62A63C24E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FEDEE-8266-491D-AFE5-7C8152A50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566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BC003-73F8-4C36-9482-E6F85766D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AC4C3-A511-4667-ABAF-903AE2583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18A82-3A97-47F3-AC11-E29F07C109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3EAB2C-491C-4CBD-BF1B-290CE7AB267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42EE3D-D930-4346-BC51-CE1DB07D96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CAA0EC4-E806-46D6-9343-18DAB9F3E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3B34-7388-48E3-8538-2ED3D10861FB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A26A6C-CFA4-4553-A377-78B55688E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0FDDFF-DF34-4063-AD1D-2A24F743E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FEDEE-8266-491D-AFE5-7C8152A50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04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CB8777-3DA7-497C-B130-740BCA48B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0243AE-01D6-45A7-BA80-05294961D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3B34-7388-48E3-8538-2ED3D10861FB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D70A89-1161-443C-AC8E-F977CEE4A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7B636A-F848-43D1-AB48-4EEA26F42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FEDEE-8266-491D-AFE5-7C8152A50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37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CE21F5E-CA39-4DCB-BF80-2033CCB68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3B34-7388-48E3-8538-2ED3D10861FB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0711B7-007A-45E0-8426-BAF2B7646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C11E74-DE2D-431B-BBA4-B7DB57655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FEDEE-8266-491D-AFE5-7C8152A50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552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9BA98-60F9-4F2D-9698-9E9C698C4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ADCF64-0BA5-4282-9983-E3606F4218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3C9CBC-C353-49D3-97E3-DB62DCEDF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25F47B-9107-4DD5-A364-5807A1D44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3B34-7388-48E3-8538-2ED3D10861FB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5C7862-5F61-4EE8-B16C-1342789A2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16C03E-9895-4D2C-B96C-9E834A956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FEDEE-8266-491D-AFE5-7C8152A50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575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1CC9A-CC51-477E-B410-A08A45F2B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C218390-9741-458C-AA0E-0620AB2EC4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50D17F-F501-4E2F-A742-4CA57425B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994937-18EC-48F5-8781-044205D59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D3B34-7388-48E3-8538-2ED3D10861FB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058335-58E8-4319-B928-B441AA0E4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5D03E5-3CA9-4F75-A85D-C40F70A27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FEDEE-8266-491D-AFE5-7C8152A50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17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6D2E2F-122F-49BA-83D9-CC7CCBB96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F028B3-B629-4E2C-8A02-C8E8340D0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85D023-4C09-4EEA-AF70-1BFA5FD7F4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D3B34-7388-48E3-8538-2ED3D10861FB}" type="datetimeFigureOut">
              <a:rPr lang="en-US" smtClean="0"/>
              <a:t>8/17/2022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D3BC4-3BDA-493F-B049-4096528426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55C74-B582-4B12-86F6-B252DE9864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FEDEE-8266-491D-AFE5-7C8152A504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983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167C2-2B90-4E13-A335-6EEB8E3CA1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210F23-6B67-487D-A3FB-9C65C061F9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449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8094F-496C-4E0F-A0EC-ED9FD0F29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42392"/>
            <a:ext cx="10515600" cy="124281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C72E4-C8A2-4E45-9B14-6BEB1E344E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5211"/>
            <a:ext cx="10515600" cy="3991751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18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4A281-6057-4DFC-8D43-B8A118EB7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DCEF2-0D78-4E2F-95C6-C42A9469F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641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Nathalie Torres-Serrano</dc:creator>
  <cp:lastModifiedBy>Nathalie Torres-Serrano</cp:lastModifiedBy>
  <cp:revision>2</cp:revision>
  <dcterms:created xsi:type="dcterms:W3CDTF">2022-08-17T14:48:44Z</dcterms:created>
  <dcterms:modified xsi:type="dcterms:W3CDTF">2022-08-17T15:13:31Z</dcterms:modified>
</cp:coreProperties>
</file>