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71848-2C4E-470E-A0BC-B1562E039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99D8EB-DADD-490C-9F16-8DF3B159A3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F9E75-BE45-4F7C-B81A-A74AF8B1E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F3A858-6751-42C2-93FC-8E5ECDB45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0DA45-5020-4704-9B26-FFC25FD1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667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B33F3-A244-4C18-8A92-897B2154C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2B05DE-EE80-42DD-BA6C-079BC04760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018C80-F53A-45AE-89B2-8F5952F3E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E99966-F314-4FA6-8817-41FB1B40E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4183E-30E3-429E-ACC0-A96CFE7B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34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03B529-DA33-4E2C-907F-89E3E6F3D5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B3518E-1256-42A6-BA8E-21B0D2E00B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7CB285-74BF-45F8-A49D-9754D8CFE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F7274-AA3C-43E3-8D3C-A21B8051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6C79E-0083-4CEC-BB12-D78A880AB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510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CA7B-2399-4050-8619-CEAEE5D7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185ED1-AEAA-4F53-9C15-5D19EE284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5A503-D780-4B68-9E54-CE74073BA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0C520-C373-4316-9278-A15BA6F592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8B94C7-A47E-40C3-ADFF-EB7B58D79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86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79BAB-9F3C-4CD0-995D-EAD010249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CA29C3-24A6-47E2-A69A-28542F61A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E31AB9-28A6-4CDF-B568-26BD815E0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A4B68-DC57-47A5-9D9A-A9D235AD8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E157B9-47AB-4449-81D4-F8A20D164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0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7A09D-3BC3-4376-93DD-4A0E195F7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E8827-F8D9-4C97-B2AB-DD22D3B01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27B3BF-ACA4-4818-A8D7-4F67E93502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A576F-4E1C-4F61-8CA6-F99E4A531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164F6-3B6D-48A7-842F-371F31197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24B7C-CEBE-4CA0-834F-CFF8E97D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10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69F7D-CC31-4174-A1A7-4D2B5335B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E9919-4A54-46E6-99C7-8053707DCA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B967FC-6FD5-4B09-BD89-A5D97128D9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247320-CF91-4525-A38D-D3C768A2F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165792-F6C9-4755-84B8-0BA9A51838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D33DED-2ECA-4FF3-B752-0E575F5B0F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6EDCB3-D575-47AC-B92D-934795A8E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4C5F52-28DA-46FA-95D3-48E4DA00A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602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28153-DE38-49A7-BB38-367300317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7FA813-CAAA-4FDB-B9A8-850C7C823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BAFF40-389E-404A-8EF4-ED3F9345E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6012B0-0190-47CB-B289-56614DAF2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49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BA3DAF-73C9-4609-AD2D-D4682A1D2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E106652-6516-42CD-B741-31C908137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8CE06D-4E5D-4DAC-89D0-3050939EB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876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8D5E6-A91B-476A-B36F-0B290A10F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93838-A559-43E0-AF5D-3F79BA8B99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81028-F4EF-4867-B894-3E265BCE3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8AB657-4DC5-461C-8AED-639C8CE14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7FCF1C-E58B-4CFD-ABC0-5D06B1DB8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66F0A-1843-41E5-90E9-4A5F7E24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0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31CE7-C277-4785-983E-A5886D893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FA5A0A-F45F-4EC2-B849-308DE3AF5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7E556-7833-4551-A81F-DA905969D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86D52-4E79-442F-944C-A33CF05C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8D43EC-F2A0-4435-897A-4BCFAF557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4D3B3F-DF5F-49B2-BF3B-08B4C9CD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04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A707A2-54C3-44C6-8741-279397AFE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A35BFC-5517-40E2-92BA-E279FFA88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91618-41BF-4598-B922-0BCDD355B6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97E3C-6C09-4FE6-8F4D-7027E3C1D937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A6A74-B181-4F5E-99BE-0EFF79858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E54BF6-7E8D-4A71-9A44-3206618F8C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4D51F-C1A7-4B44-8302-897BE39034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22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95CA7-FE07-4B3B-9B6E-57E1F3AF3B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E4127F-CF0B-4B96-8DE7-A758EEB8B5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79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C6134-2B1E-414A-9482-19A81BFF9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91A5D-DDD5-4E42-A563-F1BDB4C2E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18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BAD87-EAEB-4431-9C1D-D52736992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36ACF-1A68-4F83-8E51-A096810934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232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Nathalie Torres-Serrano</cp:lastModifiedBy>
  <cp:revision>2</cp:revision>
  <dcterms:created xsi:type="dcterms:W3CDTF">2022-08-17T14:44:53Z</dcterms:created>
  <dcterms:modified xsi:type="dcterms:W3CDTF">2022-08-17T15:13:18Z</dcterms:modified>
</cp:coreProperties>
</file>