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618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C614C-41F2-4DC1-9994-B61015F30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B903A3-48A0-40F0-A04A-7373C528FE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C26D2-F5BE-4EC1-AC97-A298788E0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A400F-DAA1-4422-8DBF-87A5B1371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6C10D-09A6-4679-B89A-4B2D27CC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18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9FB62-858B-44EE-B0DC-AEE0754B9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E4A167-7F28-4EFC-A8CF-57122E807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D3600-24B2-4FCE-BBBF-D1423E2D9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916D0-3C14-4E79-8DB4-05202650D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3F586-9F59-49CB-9700-6E22AD85A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0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523B3E-78BB-48C3-8ED4-590DA55DE0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AB4DC2-A9A4-4989-9F87-567555739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C71B3-65B0-46AC-9CDD-85605D572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B11C4-9607-4F65-A6BC-FD8C69EBB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438E3-4CB6-433D-B165-5DD216E00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3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56C5F-F5D8-4BBA-AFBE-18203EFF9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72295-4A02-4B02-80F1-FA35FA0DD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F977D-E07C-4F02-96E6-50D68D21B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30256-3140-4E12-A1DE-2698452D0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BE316-7B2D-4BF5-993D-7AF3588D0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38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98D0D-90D9-4C8E-8779-D198BD83D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A0264-61ED-4605-8081-B884030F7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40641-AE50-41ED-AAA5-0A08BA925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2FD80-4776-4380-980D-1CE62E292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EC97D-C045-4DCE-83DD-8E8770108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87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D3F42-EBED-4C3A-AA6E-AFE00FB37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61213-66CD-43D0-BB68-EC3F347053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53EBEA-1150-4DF6-AA46-52ADD1C22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055E0-9362-404C-BC2C-71EA02539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CE8296-3E9A-4989-8134-2A826F1FC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ACC5E-D301-407D-8B51-DCCFF1913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5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0ABFF-DFDB-4F88-81A7-E47A75B52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A4F06-5889-4A1A-8718-B106DC9DA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C7E49A-83E6-4323-98F3-877981B46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490AEA-E2FD-4513-B00A-ED68DB744B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0F7B69-1C10-4A87-A215-98908A4384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08D07D-742D-4C1A-99D0-6064F15F5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7C962D-52C3-4952-942A-8F0A88C7F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19C886-4EBF-4B89-824B-F18311B45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23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2D57-021B-4AC0-B9DA-6B790DAF7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5A8932-0775-49B9-BC1F-D8B5693FA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B26032-586D-43FF-A5D8-236C7E58C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BB1D7A-19B3-4EFF-B3CE-846CDE36B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8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70B89B-B2D5-4214-AD72-76A20F136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C213C9-4561-4E68-96C3-5D25C9F85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58A2C3-D901-4EC8-A56A-773A47F41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0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5484A-39C9-4245-9475-CD3A63F1D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975D6-99D1-45DD-BD6C-FFBC01261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15E26-1FF6-4A20-931E-861505A52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72B808-E0EE-411F-8B10-7C7F33263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32605-DF03-4EA2-8315-DD9E480A4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5BD84-FA19-4F97-87E5-7EF5ECB18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12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98CF-0CA3-4B25-99C2-073C0AA2B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4C9C96-E763-40B8-8192-F11584F2E2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83BF2-6423-4C7C-953E-5C524BEF2C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36E99-9312-45B2-8C26-90442A30F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A052A-507C-40F2-AB69-0543BF212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706121-469A-43C6-8CC5-51761ABDA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3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13B5C3-130B-40F9-AB94-74A4ED99E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646157-A7FF-4117-8B37-034A4EC6A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BFA51-18B9-455E-AF83-E5DEB4F363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73D5A-5A4F-49E2-B864-52CFFD2EDF1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F6FAF-8742-45F0-A5B7-C4BF03B024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7792C-3160-4F3C-A2DD-8388B1F664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006D8-8651-4E2B-89D8-34C7E1D3A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85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0EA48-A3B9-4176-BD79-3949009692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8EE1D7-6026-4022-BCF3-BB14AFB839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226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7E196-C8D5-4B29-9C9C-31295574B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240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2B154-5C29-4F98-A86D-E97D69A60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7978"/>
            <a:ext cx="10515600" cy="377899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03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7E003-7074-4A43-91B8-19A388112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656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65A54-2F73-4C3B-AD1E-C94BCC185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4702"/>
            <a:ext cx="10515600" cy="401226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32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EFCFB-AE3E-47EF-A99C-506DE5ED9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06D86-FFBF-47EB-B188-42A0D57F7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29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4704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7540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Nathalie Torres-Serrano</dc:creator>
  <cp:lastModifiedBy>Nathalie Torres-Serrano</cp:lastModifiedBy>
  <cp:revision>3</cp:revision>
  <dcterms:created xsi:type="dcterms:W3CDTF">2022-08-17T14:40:06Z</dcterms:created>
  <dcterms:modified xsi:type="dcterms:W3CDTF">2022-08-17T15:13:01Z</dcterms:modified>
</cp:coreProperties>
</file>