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2918400"/>
  <p:notesSz cx="9601200" cy="73152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262" autoAdjust="0"/>
    <p:restoredTop sz="97274" autoAdjust="0"/>
  </p:normalViewPr>
  <p:slideViewPr>
    <p:cSldViewPr snapToGrid="0" snapToObjects="1">
      <p:cViewPr>
        <p:scale>
          <a:sx n="50" d="100"/>
          <a:sy n="50" d="100"/>
        </p:scale>
        <p:origin x="-3272" y="144"/>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4160837"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8600" b="0" i="0" u="none" strike="noStrike" cap="none">
                <a:solidFill>
                  <a:srgbClr val="000000"/>
                </a:solidFill>
                <a:latin typeface="Arial"/>
                <a:ea typeface="Arial"/>
                <a:cs typeface="Arial"/>
                <a:sym typeface="Arial"/>
              </a:defRPr>
            </a:lvl1pPr>
            <a:lvl2pPr marL="2193925" marR="0" lvl="1" indent="-1736725" algn="l" rtl="0">
              <a:lnSpc>
                <a:spcPct val="100000"/>
              </a:lnSpc>
              <a:spcBef>
                <a:spcPts val="0"/>
              </a:spcBef>
              <a:spcAft>
                <a:spcPts val="0"/>
              </a:spcAft>
              <a:buNone/>
              <a:defRPr sz="8600" b="0" i="0" u="none" strike="noStrike" cap="none">
                <a:solidFill>
                  <a:srgbClr val="000000"/>
                </a:solidFill>
                <a:latin typeface="Arial"/>
                <a:ea typeface="Arial"/>
                <a:cs typeface="Arial"/>
                <a:sym typeface="Arial"/>
              </a:defRPr>
            </a:lvl2pPr>
            <a:lvl3pPr marL="4387850" marR="0" lvl="2" indent="-3473450" algn="l" rtl="0">
              <a:lnSpc>
                <a:spcPct val="100000"/>
              </a:lnSpc>
              <a:spcBef>
                <a:spcPts val="0"/>
              </a:spcBef>
              <a:spcAft>
                <a:spcPts val="0"/>
              </a:spcAft>
              <a:buNone/>
              <a:defRPr sz="8600" b="0" i="0" u="none" strike="noStrike" cap="none">
                <a:solidFill>
                  <a:srgbClr val="000000"/>
                </a:solidFill>
                <a:latin typeface="Arial"/>
                <a:ea typeface="Arial"/>
                <a:cs typeface="Arial"/>
                <a:sym typeface="Arial"/>
              </a:defRPr>
            </a:lvl3pPr>
            <a:lvl4pPr marL="6583361" marR="0" lvl="3" indent="-5211761" algn="l" rtl="0">
              <a:lnSpc>
                <a:spcPct val="100000"/>
              </a:lnSpc>
              <a:spcBef>
                <a:spcPts val="0"/>
              </a:spcBef>
              <a:spcAft>
                <a:spcPts val="0"/>
              </a:spcAft>
              <a:buNone/>
              <a:defRPr sz="8600" b="0" i="0" u="none" strike="noStrike" cap="none">
                <a:solidFill>
                  <a:srgbClr val="000000"/>
                </a:solidFill>
                <a:latin typeface="Arial"/>
                <a:ea typeface="Arial"/>
                <a:cs typeface="Arial"/>
                <a:sym typeface="Arial"/>
              </a:defRPr>
            </a:lvl4pPr>
            <a:lvl5pPr marL="8777287" marR="0" lvl="4" indent="-6948486" algn="l" rtl="0">
              <a:lnSpc>
                <a:spcPct val="100000"/>
              </a:lnSpc>
              <a:spcBef>
                <a:spcPts val="0"/>
              </a:spcBef>
              <a:spcAft>
                <a:spcPts val="0"/>
              </a:spcAft>
              <a:buNone/>
              <a:defRPr sz="8600" b="0" i="0" u="none" strike="noStrike" cap="none">
                <a:solidFill>
                  <a:srgbClr val="000000"/>
                </a:solidFill>
                <a:latin typeface="Arial"/>
                <a:ea typeface="Arial"/>
                <a:cs typeface="Arial"/>
                <a:sym typeface="Arial"/>
              </a:defRPr>
            </a:lvl5pPr>
            <a:lvl6pPr marL="10971212" marR="0" lvl="5" indent="-8685212" algn="l" rtl="0">
              <a:lnSpc>
                <a:spcPct val="100000"/>
              </a:lnSpc>
              <a:spcBef>
                <a:spcPts val="0"/>
              </a:spcBef>
              <a:spcAft>
                <a:spcPts val="0"/>
              </a:spcAft>
              <a:buNone/>
              <a:defRPr sz="8600" b="0" i="0" u="none" strike="noStrike" cap="none">
                <a:solidFill>
                  <a:srgbClr val="000000"/>
                </a:solidFill>
                <a:latin typeface="Arial"/>
                <a:ea typeface="Arial"/>
                <a:cs typeface="Arial"/>
                <a:sym typeface="Arial"/>
              </a:defRPr>
            </a:lvl6pPr>
            <a:lvl7pPr marL="15359062" marR="0" lvl="6" indent="-12158662" algn="l" rtl="0">
              <a:lnSpc>
                <a:spcPct val="100000"/>
              </a:lnSpc>
              <a:spcBef>
                <a:spcPts val="0"/>
              </a:spcBef>
              <a:spcAft>
                <a:spcPts val="0"/>
              </a:spcAft>
              <a:buNone/>
              <a:defRPr sz="8600" b="0" i="0" u="none" strike="noStrike" cap="none">
                <a:solidFill>
                  <a:srgbClr val="000000"/>
                </a:solidFill>
                <a:latin typeface="Arial"/>
                <a:ea typeface="Arial"/>
                <a:cs typeface="Arial"/>
                <a:sym typeface="Arial"/>
              </a:defRPr>
            </a:lvl7pPr>
            <a:lvl8pPr marL="21940836" marR="0" lvl="7" indent="-17368836" algn="l" rtl="0">
              <a:lnSpc>
                <a:spcPct val="100000"/>
              </a:lnSpc>
              <a:spcBef>
                <a:spcPts val="0"/>
              </a:spcBef>
              <a:spcAft>
                <a:spcPts val="0"/>
              </a:spcAft>
              <a:buNone/>
              <a:defRPr sz="8600" b="0" i="0" u="none" strike="noStrike" cap="none">
                <a:solidFill>
                  <a:srgbClr val="000000"/>
                </a:solidFill>
                <a:latin typeface="Arial"/>
                <a:ea typeface="Arial"/>
                <a:cs typeface="Arial"/>
                <a:sym typeface="Arial"/>
              </a:defRPr>
            </a:lvl8pPr>
            <a:lvl9pPr marL="30716538" marR="0" lvl="8" indent="-24315738" algn="l" rtl="0">
              <a:lnSpc>
                <a:spcPct val="100000"/>
              </a:lnSpc>
              <a:spcBef>
                <a:spcPts val="0"/>
              </a:spcBef>
              <a:spcAft>
                <a:spcPts val="0"/>
              </a:spcAft>
              <a:buNone/>
              <a:defRPr sz="86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5438775" y="0"/>
            <a:ext cx="4160837" cy="365125"/>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300" b="0" i="0" u="none" strike="noStrike" cap="none">
                <a:solidFill>
                  <a:srgbClr val="000000"/>
                </a:solidFill>
                <a:latin typeface="Calibri"/>
                <a:ea typeface="Calibri"/>
                <a:cs typeface="Calibri"/>
                <a:sym typeface="Calibri"/>
              </a:defRPr>
            </a:lvl1pPr>
            <a:lvl2pPr marL="2193925" marR="0" lvl="1" indent="-1736725" algn="l" rtl="0">
              <a:lnSpc>
                <a:spcPct val="100000"/>
              </a:lnSpc>
              <a:spcBef>
                <a:spcPts val="0"/>
              </a:spcBef>
              <a:spcAft>
                <a:spcPts val="0"/>
              </a:spcAft>
              <a:buNone/>
              <a:defRPr sz="8600" b="0" i="0" u="none" strike="noStrike" cap="none">
                <a:solidFill>
                  <a:srgbClr val="000000"/>
                </a:solidFill>
                <a:latin typeface="Arial"/>
                <a:ea typeface="Arial"/>
                <a:cs typeface="Arial"/>
                <a:sym typeface="Arial"/>
              </a:defRPr>
            </a:lvl2pPr>
            <a:lvl3pPr marL="4387850" marR="0" lvl="2" indent="-3473450" algn="l" rtl="0">
              <a:lnSpc>
                <a:spcPct val="100000"/>
              </a:lnSpc>
              <a:spcBef>
                <a:spcPts val="0"/>
              </a:spcBef>
              <a:spcAft>
                <a:spcPts val="0"/>
              </a:spcAft>
              <a:buNone/>
              <a:defRPr sz="8600" b="0" i="0" u="none" strike="noStrike" cap="none">
                <a:solidFill>
                  <a:srgbClr val="000000"/>
                </a:solidFill>
                <a:latin typeface="Arial"/>
                <a:ea typeface="Arial"/>
                <a:cs typeface="Arial"/>
                <a:sym typeface="Arial"/>
              </a:defRPr>
            </a:lvl3pPr>
            <a:lvl4pPr marL="6583361" marR="0" lvl="3" indent="-5211761" algn="l" rtl="0">
              <a:lnSpc>
                <a:spcPct val="100000"/>
              </a:lnSpc>
              <a:spcBef>
                <a:spcPts val="0"/>
              </a:spcBef>
              <a:spcAft>
                <a:spcPts val="0"/>
              </a:spcAft>
              <a:buNone/>
              <a:defRPr sz="8600" b="0" i="0" u="none" strike="noStrike" cap="none">
                <a:solidFill>
                  <a:srgbClr val="000000"/>
                </a:solidFill>
                <a:latin typeface="Arial"/>
                <a:ea typeface="Arial"/>
                <a:cs typeface="Arial"/>
                <a:sym typeface="Arial"/>
              </a:defRPr>
            </a:lvl4pPr>
            <a:lvl5pPr marL="8777287" marR="0" lvl="4" indent="-6948486" algn="l" rtl="0">
              <a:lnSpc>
                <a:spcPct val="100000"/>
              </a:lnSpc>
              <a:spcBef>
                <a:spcPts val="0"/>
              </a:spcBef>
              <a:spcAft>
                <a:spcPts val="0"/>
              </a:spcAft>
              <a:buNone/>
              <a:defRPr sz="8600" b="0" i="0" u="none" strike="noStrike" cap="none">
                <a:solidFill>
                  <a:srgbClr val="000000"/>
                </a:solidFill>
                <a:latin typeface="Arial"/>
                <a:ea typeface="Arial"/>
                <a:cs typeface="Arial"/>
                <a:sym typeface="Arial"/>
              </a:defRPr>
            </a:lvl5pPr>
            <a:lvl6pPr marL="10971212" marR="0" lvl="5" indent="-8685212" algn="l" rtl="0">
              <a:lnSpc>
                <a:spcPct val="100000"/>
              </a:lnSpc>
              <a:spcBef>
                <a:spcPts val="0"/>
              </a:spcBef>
              <a:spcAft>
                <a:spcPts val="0"/>
              </a:spcAft>
              <a:buNone/>
              <a:defRPr sz="8600" b="0" i="0" u="none" strike="noStrike" cap="none">
                <a:solidFill>
                  <a:srgbClr val="000000"/>
                </a:solidFill>
                <a:latin typeface="Arial"/>
                <a:ea typeface="Arial"/>
                <a:cs typeface="Arial"/>
                <a:sym typeface="Arial"/>
              </a:defRPr>
            </a:lvl6pPr>
            <a:lvl7pPr marL="15359062" marR="0" lvl="6" indent="-12158662" algn="l" rtl="0">
              <a:lnSpc>
                <a:spcPct val="100000"/>
              </a:lnSpc>
              <a:spcBef>
                <a:spcPts val="0"/>
              </a:spcBef>
              <a:spcAft>
                <a:spcPts val="0"/>
              </a:spcAft>
              <a:buNone/>
              <a:defRPr sz="8600" b="0" i="0" u="none" strike="noStrike" cap="none">
                <a:solidFill>
                  <a:srgbClr val="000000"/>
                </a:solidFill>
                <a:latin typeface="Arial"/>
                <a:ea typeface="Arial"/>
                <a:cs typeface="Arial"/>
                <a:sym typeface="Arial"/>
              </a:defRPr>
            </a:lvl7pPr>
            <a:lvl8pPr marL="21940836" marR="0" lvl="7" indent="-17368836" algn="l" rtl="0">
              <a:lnSpc>
                <a:spcPct val="100000"/>
              </a:lnSpc>
              <a:spcBef>
                <a:spcPts val="0"/>
              </a:spcBef>
              <a:spcAft>
                <a:spcPts val="0"/>
              </a:spcAft>
              <a:buNone/>
              <a:defRPr sz="8600" b="0" i="0" u="none" strike="noStrike" cap="none">
                <a:solidFill>
                  <a:srgbClr val="000000"/>
                </a:solidFill>
                <a:latin typeface="Arial"/>
                <a:ea typeface="Arial"/>
                <a:cs typeface="Arial"/>
                <a:sym typeface="Arial"/>
              </a:defRPr>
            </a:lvl8pPr>
            <a:lvl9pPr marL="30716538" marR="0" lvl="8" indent="-24315738" algn="l" rtl="0">
              <a:lnSpc>
                <a:spcPct val="100000"/>
              </a:lnSpc>
              <a:spcBef>
                <a:spcPts val="0"/>
              </a:spcBef>
              <a:spcAft>
                <a:spcPts val="0"/>
              </a:spcAft>
              <a:buNone/>
              <a:defRPr sz="86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2971800" y="549275"/>
            <a:ext cx="3657600" cy="27431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60437" y="3475037"/>
            <a:ext cx="7680325" cy="3290886"/>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6948486"/>
            <a:ext cx="416083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8600" b="0" i="0" u="none" strike="noStrike" cap="none">
                <a:solidFill>
                  <a:srgbClr val="000000"/>
                </a:solidFill>
                <a:latin typeface="Arial"/>
                <a:ea typeface="Arial"/>
                <a:cs typeface="Arial"/>
                <a:sym typeface="Arial"/>
              </a:defRPr>
            </a:lvl1pPr>
            <a:lvl2pPr marL="2193925" marR="0" lvl="1" indent="-1736725" algn="l" rtl="0">
              <a:lnSpc>
                <a:spcPct val="100000"/>
              </a:lnSpc>
              <a:spcBef>
                <a:spcPts val="0"/>
              </a:spcBef>
              <a:spcAft>
                <a:spcPts val="0"/>
              </a:spcAft>
              <a:buNone/>
              <a:defRPr sz="8600" b="0" i="0" u="none" strike="noStrike" cap="none">
                <a:solidFill>
                  <a:srgbClr val="000000"/>
                </a:solidFill>
                <a:latin typeface="Arial"/>
                <a:ea typeface="Arial"/>
                <a:cs typeface="Arial"/>
                <a:sym typeface="Arial"/>
              </a:defRPr>
            </a:lvl2pPr>
            <a:lvl3pPr marL="4387850" marR="0" lvl="2" indent="-3473450" algn="l" rtl="0">
              <a:lnSpc>
                <a:spcPct val="100000"/>
              </a:lnSpc>
              <a:spcBef>
                <a:spcPts val="0"/>
              </a:spcBef>
              <a:spcAft>
                <a:spcPts val="0"/>
              </a:spcAft>
              <a:buNone/>
              <a:defRPr sz="8600" b="0" i="0" u="none" strike="noStrike" cap="none">
                <a:solidFill>
                  <a:srgbClr val="000000"/>
                </a:solidFill>
                <a:latin typeface="Arial"/>
                <a:ea typeface="Arial"/>
                <a:cs typeface="Arial"/>
                <a:sym typeface="Arial"/>
              </a:defRPr>
            </a:lvl3pPr>
            <a:lvl4pPr marL="6583361" marR="0" lvl="3" indent="-5211761" algn="l" rtl="0">
              <a:lnSpc>
                <a:spcPct val="100000"/>
              </a:lnSpc>
              <a:spcBef>
                <a:spcPts val="0"/>
              </a:spcBef>
              <a:spcAft>
                <a:spcPts val="0"/>
              </a:spcAft>
              <a:buNone/>
              <a:defRPr sz="8600" b="0" i="0" u="none" strike="noStrike" cap="none">
                <a:solidFill>
                  <a:srgbClr val="000000"/>
                </a:solidFill>
                <a:latin typeface="Arial"/>
                <a:ea typeface="Arial"/>
                <a:cs typeface="Arial"/>
                <a:sym typeface="Arial"/>
              </a:defRPr>
            </a:lvl4pPr>
            <a:lvl5pPr marL="8777287" marR="0" lvl="4" indent="-6948486" algn="l" rtl="0">
              <a:lnSpc>
                <a:spcPct val="100000"/>
              </a:lnSpc>
              <a:spcBef>
                <a:spcPts val="0"/>
              </a:spcBef>
              <a:spcAft>
                <a:spcPts val="0"/>
              </a:spcAft>
              <a:buNone/>
              <a:defRPr sz="8600" b="0" i="0" u="none" strike="noStrike" cap="none">
                <a:solidFill>
                  <a:srgbClr val="000000"/>
                </a:solidFill>
                <a:latin typeface="Arial"/>
                <a:ea typeface="Arial"/>
                <a:cs typeface="Arial"/>
                <a:sym typeface="Arial"/>
              </a:defRPr>
            </a:lvl5pPr>
            <a:lvl6pPr marL="10971212" marR="0" lvl="5" indent="-8685212" algn="l" rtl="0">
              <a:lnSpc>
                <a:spcPct val="100000"/>
              </a:lnSpc>
              <a:spcBef>
                <a:spcPts val="0"/>
              </a:spcBef>
              <a:spcAft>
                <a:spcPts val="0"/>
              </a:spcAft>
              <a:buNone/>
              <a:defRPr sz="8600" b="0" i="0" u="none" strike="noStrike" cap="none">
                <a:solidFill>
                  <a:srgbClr val="000000"/>
                </a:solidFill>
                <a:latin typeface="Arial"/>
                <a:ea typeface="Arial"/>
                <a:cs typeface="Arial"/>
                <a:sym typeface="Arial"/>
              </a:defRPr>
            </a:lvl6pPr>
            <a:lvl7pPr marL="15359062" marR="0" lvl="6" indent="-12158662" algn="l" rtl="0">
              <a:lnSpc>
                <a:spcPct val="100000"/>
              </a:lnSpc>
              <a:spcBef>
                <a:spcPts val="0"/>
              </a:spcBef>
              <a:spcAft>
                <a:spcPts val="0"/>
              </a:spcAft>
              <a:buNone/>
              <a:defRPr sz="8600" b="0" i="0" u="none" strike="noStrike" cap="none">
                <a:solidFill>
                  <a:srgbClr val="000000"/>
                </a:solidFill>
                <a:latin typeface="Arial"/>
                <a:ea typeface="Arial"/>
                <a:cs typeface="Arial"/>
                <a:sym typeface="Arial"/>
              </a:defRPr>
            </a:lvl7pPr>
            <a:lvl8pPr marL="21940836" marR="0" lvl="7" indent="-17368836" algn="l" rtl="0">
              <a:lnSpc>
                <a:spcPct val="100000"/>
              </a:lnSpc>
              <a:spcBef>
                <a:spcPts val="0"/>
              </a:spcBef>
              <a:spcAft>
                <a:spcPts val="0"/>
              </a:spcAft>
              <a:buNone/>
              <a:defRPr sz="8600" b="0" i="0" u="none" strike="noStrike" cap="none">
                <a:solidFill>
                  <a:srgbClr val="000000"/>
                </a:solidFill>
                <a:latin typeface="Arial"/>
                <a:ea typeface="Arial"/>
                <a:cs typeface="Arial"/>
                <a:sym typeface="Arial"/>
              </a:defRPr>
            </a:lvl8pPr>
            <a:lvl9pPr marL="30716538" marR="0" lvl="8" indent="-24315738" algn="l" rtl="0">
              <a:lnSpc>
                <a:spcPct val="100000"/>
              </a:lnSpc>
              <a:spcBef>
                <a:spcPts val="0"/>
              </a:spcBef>
              <a:spcAft>
                <a:spcPts val="0"/>
              </a:spcAft>
              <a:buNone/>
              <a:defRPr sz="86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5438775" y="6948486"/>
            <a:ext cx="4160837" cy="365125"/>
          </a:xfrm>
          <a:prstGeom prst="rect">
            <a:avLst/>
          </a:prstGeom>
          <a:noFill/>
          <a:ln>
            <a:noFill/>
          </a:ln>
        </p:spPr>
        <p:txBody>
          <a:bodyPr lIns="97050" tIns="48525" rIns="97050" bIns="485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a:t>
            </a:fld>
            <a:endParaRPr lang="en-US"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4008746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2971800" y="549275"/>
            <a:ext cx="3657600" cy="27432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960437" y="3475037"/>
            <a:ext cx="7680325" cy="3290886"/>
          </a:xfrm>
          <a:prstGeom prst="rect">
            <a:avLst/>
          </a:prstGeom>
          <a:noFill/>
          <a:ln>
            <a:noFill/>
          </a:ln>
        </p:spPr>
        <p:txBody>
          <a:bodyPr lIns="97050" tIns="48525" rIns="97050" bIns="48525" anchor="t" anchorCtr="0">
            <a:noAutofit/>
          </a:bodyPr>
          <a:lstStyle/>
          <a:p>
            <a:pPr lvl="0" rtl="0">
              <a:lnSpc>
                <a:spcPct val="150000"/>
              </a:lnSpc>
              <a:spcBef>
                <a:spcPts val="0"/>
              </a:spcBef>
              <a:buClr>
                <a:schemeClr val="dk1"/>
              </a:buClr>
              <a:buSzPct val="122222"/>
              <a:buFont typeface="Arial"/>
              <a:buNone/>
            </a:pPr>
            <a:r>
              <a:rPr lang="en-US" sz="900" dirty="0">
                <a:solidFill>
                  <a:schemeClr val="dk1"/>
                </a:solidFill>
                <a:highlight>
                  <a:srgbClr val="FFFFFF"/>
                </a:highlight>
              </a:rPr>
              <a:t>Meyrick, K. M. (2011). How STEM education improves student learning. </a:t>
            </a:r>
            <a:r>
              <a:rPr lang="en-US" sz="900" i="1" dirty="0">
                <a:solidFill>
                  <a:schemeClr val="dk1"/>
                </a:solidFill>
                <a:highlight>
                  <a:srgbClr val="FFFFFF"/>
                </a:highlight>
              </a:rPr>
              <a:t>Meridian K-12 School Computer</a:t>
            </a:r>
          </a:p>
          <a:p>
            <a:pPr lvl="0" rtl="0">
              <a:lnSpc>
                <a:spcPct val="150000"/>
              </a:lnSpc>
              <a:spcBef>
                <a:spcPts val="0"/>
              </a:spcBef>
              <a:buClr>
                <a:schemeClr val="dk1"/>
              </a:buClr>
              <a:buSzPct val="122222"/>
              <a:buFont typeface="Arial"/>
              <a:buNone/>
            </a:pPr>
            <a:r>
              <a:rPr lang="en-US" sz="900" dirty="0">
                <a:solidFill>
                  <a:schemeClr val="dk1"/>
                </a:solidFill>
                <a:highlight>
                  <a:srgbClr val="FFFFFF"/>
                </a:highlight>
              </a:rPr>
              <a:t>    </a:t>
            </a:r>
            <a:r>
              <a:rPr lang="en-US" sz="900" i="1" dirty="0">
                <a:solidFill>
                  <a:schemeClr val="dk1"/>
                </a:solidFill>
                <a:highlight>
                  <a:srgbClr val="FFFFFF"/>
                </a:highlight>
              </a:rPr>
              <a:t>Technologies Journal</a:t>
            </a:r>
            <a:r>
              <a:rPr lang="en-US" sz="900" dirty="0">
                <a:solidFill>
                  <a:schemeClr val="dk1"/>
                </a:solidFill>
                <a:highlight>
                  <a:srgbClr val="FFFFFF"/>
                </a:highlight>
              </a:rPr>
              <a:t>, </a:t>
            </a:r>
            <a:r>
              <a:rPr lang="en-US" sz="900" i="1" dirty="0">
                <a:solidFill>
                  <a:schemeClr val="dk1"/>
                </a:solidFill>
                <a:highlight>
                  <a:srgbClr val="FFFFFF"/>
                </a:highlight>
              </a:rPr>
              <a:t>14</a:t>
            </a:r>
            <a:r>
              <a:rPr lang="en-US" sz="900" dirty="0">
                <a:solidFill>
                  <a:schemeClr val="dk1"/>
                </a:solidFill>
                <a:highlight>
                  <a:srgbClr val="FFFFFF"/>
                </a:highlight>
              </a:rPr>
              <a:t>(1), 1-6.</a:t>
            </a:r>
          </a:p>
          <a:p>
            <a:pPr lvl="0" rtl="0">
              <a:lnSpc>
                <a:spcPct val="150000"/>
              </a:lnSpc>
              <a:spcBef>
                <a:spcPts val="0"/>
              </a:spcBef>
              <a:buClr>
                <a:schemeClr val="dk1"/>
              </a:buClr>
              <a:buSzPct val="122222"/>
              <a:buFont typeface="Arial"/>
              <a:buNone/>
            </a:pPr>
            <a:r>
              <a:rPr lang="en-US" sz="900" dirty="0">
                <a:solidFill>
                  <a:schemeClr val="dk1"/>
                </a:solidFill>
                <a:highlight>
                  <a:srgbClr val="FFFFFF"/>
                </a:highlight>
              </a:rPr>
              <a:t>Wai, J., et al. (2010). Accomplishment in science, technology, engineering, and mathematics (STEM) and its</a:t>
            </a:r>
          </a:p>
          <a:p>
            <a:pPr lvl="0" rtl="0">
              <a:lnSpc>
                <a:spcPct val="150000"/>
              </a:lnSpc>
              <a:spcBef>
                <a:spcPts val="0"/>
              </a:spcBef>
              <a:buClr>
                <a:schemeClr val="dk1"/>
              </a:buClr>
              <a:buSzPct val="122222"/>
              <a:buFont typeface="Arial"/>
              <a:buNone/>
            </a:pPr>
            <a:r>
              <a:rPr lang="en-US" sz="900" dirty="0">
                <a:solidFill>
                  <a:schemeClr val="dk1"/>
                </a:solidFill>
                <a:highlight>
                  <a:srgbClr val="FFFFFF"/>
                </a:highlight>
              </a:rPr>
              <a:t>    relation to STEM educational dose: a 25-year longitudinal study. </a:t>
            </a:r>
            <a:r>
              <a:rPr lang="en-US" sz="900" i="1" dirty="0">
                <a:solidFill>
                  <a:schemeClr val="dk1"/>
                </a:solidFill>
                <a:highlight>
                  <a:srgbClr val="FFFFFF"/>
                </a:highlight>
              </a:rPr>
              <a:t>Journal of Educational</a:t>
            </a:r>
          </a:p>
          <a:p>
            <a:pPr lvl="0" rtl="0">
              <a:lnSpc>
                <a:spcPct val="150000"/>
              </a:lnSpc>
              <a:spcBef>
                <a:spcPts val="0"/>
              </a:spcBef>
              <a:buClr>
                <a:schemeClr val="dk1"/>
              </a:buClr>
              <a:buSzPct val="122222"/>
              <a:buFont typeface="Arial"/>
              <a:buNone/>
            </a:pPr>
            <a:r>
              <a:rPr lang="en-US" sz="900" dirty="0">
                <a:solidFill>
                  <a:schemeClr val="dk1"/>
                </a:solidFill>
                <a:highlight>
                  <a:srgbClr val="FFFFFF"/>
                </a:highlight>
              </a:rPr>
              <a:t>    </a:t>
            </a:r>
            <a:r>
              <a:rPr lang="en-US" sz="900" i="1" dirty="0">
                <a:solidFill>
                  <a:schemeClr val="dk1"/>
                </a:solidFill>
                <a:highlight>
                  <a:srgbClr val="FFFFFF"/>
                </a:highlight>
              </a:rPr>
              <a:t>Psychology</a:t>
            </a:r>
            <a:r>
              <a:rPr lang="en-US" sz="900" dirty="0">
                <a:solidFill>
                  <a:schemeClr val="dk1"/>
                </a:solidFill>
                <a:highlight>
                  <a:srgbClr val="FFFFFF"/>
                </a:highlight>
              </a:rPr>
              <a:t>, </a:t>
            </a:r>
            <a:r>
              <a:rPr lang="en-US" sz="900" i="1" dirty="0">
                <a:solidFill>
                  <a:schemeClr val="dk1"/>
                </a:solidFill>
                <a:highlight>
                  <a:srgbClr val="FFFFFF"/>
                </a:highlight>
              </a:rPr>
              <a:t>102</a:t>
            </a:r>
            <a:r>
              <a:rPr lang="en-US" sz="900" dirty="0">
                <a:solidFill>
                  <a:schemeClr val="dk1"/>
                </a:solidFill>
                <a:highlight>
                  <a:srgbClr val="FFFFFF"/>
                </a:highlight>
              </a:rPr>
              <a:t>(4), 860-871.</a:t>
            </a:r>
          </a:p>
          <a:p>
            <a:pPr lvl="0" rtl="0">
              <a:lnSpc>
                <a:spcPct val="150000"/>
              </a:lnSpc>
              <a:spcBef>
                <a:spcPts val="0"/>
              </a:spcBef>
              <a:buClr>
                <a:schemeClr val="dk1"/>
              </a:buClr>
              <a:buSzPct val="122222"/>
              <a:buFont typeface="Arial"/>
              <a:buNone/>
            </a:pPr>
            <a:endParaRPr sz="900" dirty="0">
              <a:solidFill>
                <a:schemeClr val="dk1"/>
              </a:solidFill>
              <a:highlight>
                <a:srgbClr val="FFFFFF"/>
              </a:highlight>
            </a:endParaRPr>
          </a:p>
          <a:p>
            <a:pPr lvl="0" rtl="0">
              <a:lnSpc>
                <a:spcPct val="150000"/>
              </a:lnSpc>
              <a:spcBef>
                <a:spcPts val="0"/>
              </a:spcBef>
              <a:buClr>
                <a:schemeClr val="dk1"/>
              </a:buClr>
              <a:buSzPct val="122222"/>
              <a:buFont typeface="Arial"/>
              <a:buNone/>
            </a:pPr>
            <a:endParaRPr sz="900" dirty="0">
              <a:solidFill>
                <a:schemeClr val="dk1"/>
              </a:solidFill>
              <a:highlight>
                <a:srgbClr val="FFFFFF"/>
              </a:highlight>
            </a:endParaRPr>
          </a:p>
          <a:p>
            <a:pPr marL="0" marR="0" lvl="0" indent="0" algn="l" rtl="0">
              <a:spcBef>
                <a:spcPts val="0"/>
              </a:spcBef>
              <a:buSzPct val="25000"/>
              <a:buNone/>
            </a:pPr>
            <a:endParaRPr dirty="0"/>
          </a:p>
        </p:txBody>
      </p:sp>
      <p:sp>
        <p:nvSpPr>
          <p:cNvPr id="87" name="Shape 87"/>
          <p:cNvSpPr txBox="1"/>
          <p:nvPr/>
        </p:nvSpPr>
        <p:spPr>
          <a:xfrm>
            <a:off x="5438775" y="6948486"/>
            <a:ext cx="4160837" cy="365125"/>
          </a:xfrm>
          <a:prstGeom prst="rect">
            <a:avLst/>
          </a:prstGeom>
          <a:noFill/>
          <a:ln>
            <a:noFill/>
          </a:ln>
        </p:spPr>
        <p:txBody>
          <a:bodyPr lIns="97050" tIns="48525" rIns="97050" bIns="485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300" b="0" i="0" u="none">
                <a:solidFill>
                  <a:srgbClr val="000000"/>
                </a:solidFill>
                <a:latin typeface="Calibri"/>
                <a:ea typeface="Calibri"/>
                <a:cs typeface="Calibri"/>
                <a:sym typeface="Calibri"/>
              </a:rPr>
              <a:t>1</a:t>
            </a:fld>
            <a:endParaRPr lang="en-US" sz="1300" b="0" i="0" u="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3291839" y="10226042"/>
            <a:ext cx="37307518" cy="705612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11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211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211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211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211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211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211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211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211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ubTitle" idx="1"/>
          </p:nvPr>
        </p:nvSpPr>
        <p:spPr>
          <a:xfrm>
            <a:off x="6583679" y="18653759"/>
            <a:ext cx="30723838" cy="8412480"/>
          </a:xfrm>
          <a:prstGeom prst="rect">
            <a:avLst/>
          </a:prstGeom>
          <a:noFill/>
          <a:ln>
            <a:noFill/>
          </a:ln>
        </p:spPr>
        <p:txBody>
          <a:bodyPr lIns="91425" tIns="91425" rIns="91425" bIns="91425" anchor="t" anchorCtr="0"/>
          <a:lstStyle>
            <a:lvl1pPr marL="0" marR="0" lvl="0" indent="0" algn="ctr" rtl="0">
              <a:spcBef>
                <a:spcPts val="3080"/>
              </a:spcBef>
              <a:spcAft>
                <a:spcPts val="0"/>
              </a:spcAft>
              <a:buClr>
                <a:srgbClr val="888888"/>
              </a:buClr>
              <a:buFont typeface="Arial"/>
              <a:buNone/>
              <a:defRPr sz="15400" b="0" i="0" u="none" strike="noStrike" cap="none">
                <a:solidFill>
                  <a:srgbClr val="888888"/>
                </a:solidFill>
                <a:latin typeface="Calibri"/>
                <a:ea typeface="Calibri"/>
                <a:cs typeface="Calibri"/>
                <a:sym typeface="Calibri"/>
              </a:defRPr>
            </a:lvl1pPr>
            <a:lvl2pPr marL="2194560" marR="0" lvl="1" indent="-10160" algn="ctr" rtl="0">
              <a:spcBef>
                <a:spcPts val="2680"/>
              </a:spcBef>
              <a:spcAft>
                <a:spcPts val="0"/>
              </a:spcAft>
              <a:buClr>
                <a:srgbClr val="888888"/>
              </a:buClr>
              <a:buFont typeface="Arial"/>
              <a:buNone/>
              <a:defRPr sz="13400" b="0" i="0" u="none" strike="noStrike" cap="none">
                <a:solidFill>
                  <a:srgbClr val="888888"/>
                </a:solidFill>
                <a:latin typeface="Calibri"/>
                <a:ea typeface="Calibri"/>
                <a:cs typeface="Calibri"/>
                <a:sym typeface="Calibri"/>
              </a:defRPr>
            </a:lvl2pPr>
            <a:lvl3pPr marL="4389120" marR="0" lvl="2" indent="-7620" algn="ctr" rtl="0">
              <a:spcBef>
                <a:spcPts val="2300"/>
              </a:spcBef>
              <a:spcAft>
                <a:spcPts val="0"/>
              </a:spcAft>
              <a:buClr>
                <a:srgbClr val="888888"/>
              </a:buClr>
              <a:buFont typeface="Arial"/>
              <a:buNone/>
              <a:defRPr sz="11500" b="0" i="0" u="none" strike="noStrike" cap="none">
                <a:solidFill>
                  <a:srgbClr val="888888"/>
                </a:solidFill>
                <a:latin typeface="Calibri"/>
                <a:ea typeface="Calibri"/>
                <a:cs typeface="Calibri"/>
                <a:sym typeface="Calibri"/>
              </a:defRPr>
            </a:lvl3pPr>
            <a:lvl4pPr marL="6583680" marR="0" lvl="3" indent="-5080" algn="ctr" rtl="0">
              <a:spcBef>
                <a:spcPts val="1920"/>
              </a:spcBef>
              <a:spcAft>
                <a:spcPts val="0"/>
              </a:spcAft>
              <a:buClr>
                <a:srgbClr val="888888"/>
              </a:buClr>
              <a:buFont typeface="Arial"/>
              <a:buNone/>
              <a:defRPr sz="9600" b="0" i="0" u="none" strike="noStrike" cap="none">
                <a:solidFill>
                  <a:srgbClr val="888888"/>
                </a:solidFill>
                <a:latin typeface="Calibri"/>
                <a:ea typeface="Calibri"/>
                <a:cs typeface="Calibri"/>
                <a:sym typeface="Calibri"/>
              </a:defRPr>
            </a:lvl4pPr>
            <a:lvl5pPr marL="8778240" marR="0" lvl="4" indent="-2540" algn="ctr" rtl="0">
              <a:spcBef>
                <a:spcPts val="1920"/>
              </a:spcBef>
              <a:spcAft>
                <a:spcPts val="0"/>
              </a:spcAft>
              <a:buClr>
                <a:srgbClr val="888888"/>
              </a:buClr>
              <a:buFont typeface="Arial"/>
              <a:buNone/>
              <a:defRPr sz="9600" b="0" i="0" u="none" strike="noStrike" cap="none">
                <a:solidFill>
                  <a:srgbClr val="888888"/>
                </a:solidFill>
                <a:latin typeface="Calibri"/>
                <a:ea typeface="Calibri"/>
                <a:cs typeface="Calibri"/>
                <a:sym typeface="Calibri"/>
              </a:defRPr>
            </a:lvl5pPr>
            <a:lvl6pPr marL="10972800" marR="0" lvl="5" indent="0"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6pPr>
            <a:lvl7pPr marL="13167361" marR="0" lvl="6" indent="-10160"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7pPr>
            <a:lvl8pPr marL="15361920" marR="0" lvl="7" indent="-7619"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8pPr>
            <a:lvl9pPr marL="17556480" marR="0" lvl="8" indent="-5080"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2193925" y="30510162"/>
            <a:ext cx="1024255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5800" b="0" i="0" u="none" strike="noStrike" cap="none">
                <a:solidFill>
                  <a:srgbClr val="898989"/>
                </a:solidFill>
                <a:latin typeface="Calibri"/>
                <a:ea typeface="Calibri"/>
                <a:cs typeface="Calibri"/>
                <a:sym typeface="Calibri"/>
              </a:defRPr>
            </a:lvl1pPr>
            <a:lvl2pPr marL="2193925" marR="0" lvl="1" indent="-1736725"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14995525" y="30510162"/>
            <a:ext cx="1390014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1pPr>
            <a:lvl2pPr marL="2193925" marR="0" lvl="1" indent="-1736725"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31454725" y="30510162"/>
            <a:ext cx="10242550" cy="1752600"/>
          </a:xfrm>
          <a:prstGeom prst="rect">
            <a:avLst/>
          </a:prstGeom>
          <a:noFill/>
          <a:ln>
            <a:noFill/>
          </a:ln>
        </p:spPr>
        <p:txBody>
          <a:bodyPr lIns="438900" tIns="219450" rIns="438900" bIns="21945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5800" b="0" i="0" u="none" strike="noStrike" cap="none">
                <a:solidFill>
                  <a:srgbClr val="898989"/>
                </a:solidFill>
                <a:latin typeface="Calibri"/>
                <a:ea typeface="Calibri"/>
                <a:cs typeface="Calibri"/>
                <a:sym typeface="Calibri"/>
              </a:rPr>
              <a:t>‹#›</a:t>
            </a:fld>
            <a:endParaRPr lang="en-US" sz="58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467101" y="21153121"/>
            <a:ext cx="37307518" cy="653796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92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211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211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211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211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211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211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211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211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1"/>
          </p:nvPr>
        </p:nvSpPr>
        <p:spPr>
          <a:xfrm>
            <a:off x="3467101" y="13952225"/>
            <a:ext cx="37307518" cy="7200897"/>
          </a:xfrm>
          <a:prstGeom prst="rect">
            <a:avLst/>
          </a:prstGeom>
          <a:noFill/>
          <a:ln>
            <a:noFill/>
          </a:ln>
        </p:spPr>
        <p:txBody>
          <a:bodyPr lIns="91425" tIns="91425" rIns="91425" bIns="91425" anchor="b" anchorCtr="0"/>
          <a:lstStyle>
            <a:lvl1pPr marL="0" marR="0" lvl="0" indent="0" algn="l" rtl="0">
              <a:spcBef>
                <a:spcPts val="1920"/>
              </a:spcBef>
              <a:spcAft>
                <a:spcPts val="0"/>
              </a:spcAft>
              <a:buClr>
                <a:srgbClr val="888888"/>
              </a:buClr>
              <a:buFont typeface="Arial"/>
              <a:buNone/>
              <a:defRPr sz="9600" b="0" i="0" u="none" strike="noStrike" cap="none">
                <a:solidFill>
                  <a:srgbClr val="888888"/>
                </a:solidFill>
                <a:latin typeface="Calibri"/>
                <a:ea typeface="Calibri"/>
                <a:cs typeface="Calibri"/>
                <a:sym typeface="Calibri"/>
              </a:defRPr>
            </a:lvl1pPr>
            <a:lvl2pPr marL="2194560" marR="0" lvl="1" indent="-10160" algn="l" rtl="0">
              <a:spcBef>
                <a:spcPts val="1720"/>
              </a:spcBef>
              <a:spcAft>
                <a:spcPts val="0"/>
              </a:spcAft>
              <a:buClr>
                <a:srgbClr val="888888"/>
              </a:buClr>
              <a:buFont typeface="Arial"/>
              <a:buNone/>
              <a:defRPr sz="8600" b="0" i="0" u="none" strike="noStrike" cap="none">
                <a:solidFill>
                  <a:srgbClr val="888888"/>
                </a:solidFill>
                <a:latin typeface="Calibri"/>
                <a:ea typeface="Calibri"/>
                <a:cs typeface="Calibri"/>
                <a:sym typeface="Calibri"/>
              </a:defRPr>
            </a:lvl2pPr>
            <a:lvl3pPr marL="4389120" marR="0" lvl="2" indent="-7620" algn="l" rtl="0">
              <a:spcBef>
                <a:spcPts val="1540"/>
              </a:spcBef>
              <a:spcAft>
                <a:spcPts val="0"/>
              </a:spcAft>
              <a:buClr>
                <a:srgbClr val="888888"/>
              </a:buClr>
              <a:buFont typeface="Arial"/>
              <a:buNone/>
              <a:defRPr sz="7700" b="0" i="0" u="none" strike="noStrike" cap="none">
                <a:solidFill>
                  <a:srgbClr val="888888"/>
                </a:solidFill>
                <a:latin typeface="Calibri"/>
                <a:ea typeface="Calibri"/>
                <a:cs typeface="Calibri"/>
                <a:sym typeface="Calibri"/>
              </a:defRPr>
            </a:lvl3pPr>
            <a:lvl4pPr marL="6583680" marR="0" lvl="3" indent="-5080" algn="l" rtl="0">
              <a:spcBef>
                <a:spcPts val="1340"/>
              </a:spcBef>
              <a:spcAft>
                <a:spcPts val="0"/>
              </a:spcAft>
              <a:buClr>
                <a:srgbClr val="888888"/>
              </a:buClr>
              <a:buFont typeface="Arial"/>
              <a:buNone/>
              <a:defRPr sz="6700" b="0" i="0" u="none" strike="noStrike" cap="none">
                <a:solidFill>
                  <a:srgbClr val="888888"/>
                </a:solidFill>
                <a:latin typeface="Calibri"/>
                <a:ea typeface="Calibri"/>
                <a:cs typeface="Calibri"/>
                <a:sym typeface="Calibri"/>
              </a:defRPr>
            </a:lvl4pPr>
            <a:lvl5pPr marL="8778240" marR="0" lvl="4" indent="-2540" algn="l" rtl="0">
              <a:spcBef>
                <a:spcPts val="1340"/>
              </a:spcBef>
              <a:spcAft>
                <a:spcPts val="0"/>
              </a:spcAft>
              <a:buClr>
                <a:srgbClr val="888888"/>
              </a:buClr>
              <a:buFont typeface="Arial"/>
              <a:buNone/>
              <a:defRPr sz="6700" b="0" i="0" u="none" strike="noStrike" cap="none">
                <a:solidFill>
                  <a:srgbClr val="888888"/>
                </a:solidFill>
                <a:latin typeface="Calibri"/>
                <a:ea typeface="Calibri"/>
                <a:cs typeface="Calibri"/>
                <a:sym typeface="Calibri"/>
              </a:defRPr>
            </a:lvl5pPr>
            <a:lvl6pPr marL="10972800" marR="0" lvl="5" indent="0"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6pPr>
            <a:lvl7pPr marL="13167361" marR="0" lvl="6" indent="-10160"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7pPr>
            <a:lvl8pPr marL="15361920" marR="0" lvl="7" indent="-7619"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8pPr>
            <a:lvl9pPr marL="17556480" marR="0" lvl="8" indent="-5080"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2193925" y="30510162"/>
            <a:ext cx="1024255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5800" b="0" i="0" u="none">
                <a:solidFill>
                  <a:srgbClr val="898989"/>
                </a:solidFill>
                <a:latin typeface="Calibri"/>
                <a:ea typeface="Calibri"/>
                <a:cs typeface="Calibri"/>
                <a:sym typeface="Calibri"/>
              </a:defRPr>
            </a:lvl1pPr>
            <a:lvl2pPr marL="2193925" marR="0" lvl="1" indent="-1736725"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14995525" y="30510162"/>
            <a:ext cx="1390014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8600" b="0" i="0" u="none">
                <a:solidFill>
                  <a:schemeClr val="dk1"/>
                </a:solidFill>
                <a:latin typeface="Arial"/>
                <a:ea typeface="Arial"/>
                <a:cs typeface="Arial"/>
                <a:sym typeface="Arial"/>
              </a:defRPr>
            </a:lvl1pPr>
            <a:lvl2pPr marL="2193925" marR="0" lvl="1" indent="-1736725"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31454725" y="30510162"/>
            <a:ext cx="10242550" cy="1752600"/>
          </a:xfrm>
          <a:prstGeom prst="rect">
            <a:avLst/>
          </a:prstGeom>
          <a:noFill/>
          <a:ln>
            <a:noFill/>
          </a:ln>
        </p:spPr>
        <p:txBody>
          <a:bodyPr lIns="438900" tIns="219450" rIns="438900" bIns="21945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5800" b="0" i="0" u="none">
                <a:solidFill>
                  <a:srgbClr val="898989"/>
                </a:solidFill>
                <a:latin typeface="Calibri"/>
                <a:ea typeface="Calibri"/>
                <a:cs typeface="Calibri"/>
                <a:sym typeface="Calibri"/>
              </a:rPr>
              <a:t>‹#›</a:t>
            </a:fld>
            <a:endParaRPr lang="en-US" sz="5800" b="0" i="0" u="none">
              <a:solidFill>
                <a:srgbClr val="89898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2193925" y="1317625"/>
            <a:ext cx="39503351" cy="54863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11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211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211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211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211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211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211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211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211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1"/>
          </p:nvPr>
        </p:nvSpPr>
        <p:spPr>
          <a:xfrm>
            <a:off x="2193925" y="7680325"/>
            <a:ext cx="39503351" cy="21724937"/>
          </a:xfrm>
          <a:prstGeom prst="rect">
            <a:avLst/>
          </a:prstGeom>
          <a:noFill/>
          <a:ln>
            <a:noFill/>
          </a:ln>
        </p:spPr>
        <p:txBody>
          <a:bodyPr lIns="91425" tIns="91425" rIns="91425" bIns="91425" anchor="t" anchorCtr="0"/>
          <a:lstStyle>
            <a:lvl1pPr marL="1644650" marR="0" lvl="0" indent="-666750" algn="l" rtl="0">
              <a:spcBef>
                <a:spcPts val="3080"/>
              </a:spcBef>
              <a:spcAft>
                <a:spcPts val="0"/>
              </a:spcAft>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5525" marR="0" lvl="1" indent="-530225" algn="l" rtl="0">
              <a:spcBef>
                <a:spcPts val="2680"/>
              </a:spcBef>
              <a:spcAft>
                <a:spcPts val="0"/>
              </a:spcAft>
              <a:buClr>
                <a:schemeClr val="dk1"/>
              </a:buClr>
              <a:buSzPct val="100000"/>
              <a:buFont typeface="Arial"/>
              <a:buChar char="–"/>
              <a:defRPr sz="13400" b="0" i="0" u="none" strike="noStrike" cap="none">
                <a:solidFill>
                  <a:schemeClr val="dk1"/>
                </a:solidFill>
                <a:latin typeface="Calibri"/>
                <a:ea typeface="Calibri"/>
                <a:cs typeface="Calibri"/>
                <a:sym typeface="Calibri"/>
              </a:defRPr>
            </a:lvl2pPr>
            <a:lvl3pPr marL="5486400" marR="0" lvl="2" indent="-374650" algn="l" rtl="0">
              <a:spcBef>
                <a:spcPts val="2300"/>
              </a:spcBef>
              <a:spcAft>
                <a:spcPts val="0"/>
              </a:spcAft>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325" marR="0" lvl="3" indent="-492125" algn="l" rtl="0">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4250" marR="0" lvl="4" indent="-488950" algn="l" rtl="0">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70080" marR="0" lvl="5" indent="-48768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4639" marR="0" lvl="6" indent="-49783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9200" marR="0" lvl="7" indent="-49530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3760" marR="0" lvl="8" indent="-49276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2193925" y="30510162"/>
            <a:ext cx="1024255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5800" b="0" i="0" u="none">
                <a:solidFill>
                  <a:srgbClr val="898989"/>
                </a:solidFill>
                <a:latin typeface="Calibri"/>
                <a:ea typeface="Calibri"/>
                <a:cs typeface="Calibri"/>
                <a:sym typeface="Calibri"/>
              </a:defRPr>
            </a:lvl1pPr>
            <a:lvl2pPr marL="2193925" marR="0" lvl="1" indent="-1736725"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14995525" y="30510162"/>
            <a:ext cx="1390014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8600" b="0" i="0" u="none">
                <a:solidFill>
                  <a:schemeClr val="dk1"/>
                </a:solidFill>
                <a:latin typeface="Arial"/>
                <a:ea typeface="Arial"/>
                <a:cs typeface="Arial"/>
                <a:sym typeface="Arial"/>
              </a:defRPr>
            </a:lvl1pPr>
            <a:lvl2pPr marL="2193925" marR="0" lvl="1" indent="-1736725"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31454725" y="30510162"/>
            <a:ext cx="10242550" cy="1752600"/>
          </a:xfrm>
          <a:prstGeom prst="rect">
            <a:avLst/>
          </a:prstGeom>
          <a:noFill/>
          <a:ln>
            <a:noFill/>
          </a:ln>
        </p:spPr>
        <p:txBody>
          <a:bodyPr lIns="438900" tIns="219450" rIns="438900" bIns="21945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5800" b="0" i="0" u="none">
                <a:solidFill>
                  <a:srgbClr val="898989"/>
                </a:solidFill>
                <a:latin typeface="Calibri"/>
                <a:ea typeface="Calibri"/>
                <a:cs typeface="Calibri"/>
                <a:sym typeface="Calibri"/>
              </a:rPr>
              <a:t>‹#›</a:t>
            </a:fld>
            <a:endParaRPr lang="en-US" sz="5800" b="0" i="0" u="none">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rot="5400000">
            <a:off x="22715220" y="10424165"/>
            <a:ext cx="28087320" cy="987552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11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211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211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211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211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211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211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211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211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rot="5400000">
            <a:off x="2598420" y="914405"/>
            <a:ext cx="28087320" cy="28895038"/>
          </a:xfrm>
          <a:prstGeom prst="rect">
            <a:avLst/>
          </a:prstGeom>
          <a:noFill/>
          <a:ln>
            <a:noFill/>
          </a:ln>
        </p:spPr>
        <p:txBody>
          <a:bodyPr lIns="91425" tIns="91425" rIns="91425" bIns="91425" anchor="t" anchorCtr="0"/>
          <a:lstStyle>
            <a:lvl1pPr marL="1644650" marR="0" lvl="0" indent="-666750" algn="l" rtl="0">
              <a:spcBef>
                <a:spcPts val="3080"/>
              </a:spcBef>
              <a:spcAft>
                <a:spcPts val="0"/>
              </a:spcAft>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5525" marR="0" lvl="1" indent="-530225" algn="l" rtl="0">
              <a:spcBef>
                <a:spcPts val="2680"/>
              </a:spcBef>
              <a:spcAft>
                <a:spcPts val="0"/>
              </a:spcAft>
              <a:buClr>
                <a:schemeClr val="dk1"/>
              </a:buClr>
              <a:buSzPct val="100000"/>
              <a:buFont typeface="Arial"/>
              <a:buChar char="–"/>
              <a:defRPr sz="13400" b="0" i="0" u="none" strike="noStrike" cap="none">
                <a:solidFill>
                  <a:schemeClr val="dk1"/>
                </a:solidFill>
                <a:latin typeface="Calibri"/>
                <a:ea typeface="Calibri"/>
                <a:cs typeface="Calibri"/>
                <a:sym typeface="Calibri"/>
              </a:defRPr>
            </a:lvl2pPr>
            <a:lvl3pPr marL="5486400" marR="0" lvl="2" indent="-374650" algn="l" rtl="0">
              <a:spcBef>
                <a:spcPts val="2300"/>
              </a:spcBef>
              <a:spcAft>
                <a:spcPts val="0"/>
              </a:spcAft>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325" marR="0" lvl="3" indent="-492125" algn="l" rtl="0">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4250" marR="0" lvl="4" indent="-488950" algn="l" rtl="0">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70080" marR="0" lvl="5" indent="-48768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4639" marR="0" lvl="6" indent="-49783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9200" marR="0" lvl="7" indent="-49530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3760" marR="0" lvl="8" indent="-49276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2193925" y="30510162"/>
            <a:ext cx="1024255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5800" b="0" i="0" u="none">
                <a:solidFill>
                  <a:srgbClr val="898989"/>
                </a:solidFill>
                <a:latin typeface="Calibri"/>
                <a:ea typeface="Calibri"/>
                <a:cs typeface="Calibri"/>
                <a:sym typeface="Calibri"/>
              </a:defRPr>
            </a:lvl1pPr>
            <a:lvl2pPr marL="2193925" marR="0" lvl="1" indent="-1736725"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14995525" y="30510162"/>
            <a:ext cx="1390014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8600" b="0" i="0" u="none">
                <a:solidFill>
                  <a:schemeClr val="dk1"/>
                </a:solidFill>
                <a:latin typeface="Arial"/>
                <a:ea typeface="Arial"/>
                <a:cs typeface="Arial"/>
                <a:sym typeface="Arial"/>
              </a:defRPr>
            </a:lvl1pPr>
            <a:lvl2pPr marL="2193925" marR="0" lvl="1" indent="-1736725"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31454725" y="30510162"/>
            <a:ext cx="10242550" cy="1752600"/>
          </a:xfrm>
          <a:prstGeom prst="rect">
            <a:avLst/>
          </a:prstGeom>
          <a:noFill/>
          <a:ln>
            <a:noFill/>
          </a:ln>
        </p:spPr>
        <p:txBody>
          <a:bodyPr lIns="438900" tIns="219450" rIns="438900" bIns="21945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5800" b="0" i="0" u="none">
                <a:solidFill>
                  <a:srgbClr val="898989"/>
                </a:solidFill>
                <a:latin typeface="Calibri"/>
                <a:ea typeface="Calibri"/>
                <a:cs typeface="Calibri"/>
                <a:sym typeface="Calibri"/>
              </a:rPr>
              <a:t>‹#›</a:t>
            </a:fld>
            <a:endParaRPr lang="en-US" sz="5800" b="0" i="0" u="none">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2193925" y="1317625"/>
            <a:ext cx="39503351" cy="54863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11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211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211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211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211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211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211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211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211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1"/>
          </p:nvPr>
        </p:nvSpPr>
        <p:spPr>
          <a:xfrm rot="5400000">
            <a:off x="11083130" y="-1208881"/>
            <a:ext cx="21724937" cy="39503351"/>
          </a:xfrm>
          <a:prstGeom prst="rect">
            <a:avLst/>
          </a:prstGeom>
          <a:noFill/>
          <a:ln>
            <a:noFill/>
          </a:ln>
        </p:spPr>
        <p:txBody>
          <a:bodyPr lIns="91425" tIns="91425" rIns="91425" bIns="91425" anchor="t" anchorCtr="0"/>
          <a:lstStyle>
            <a:lvl1pPr marL="1644650" marR="0" lvl="0" indent="-666750" algn="l" rtl="0">
              <a:spcBef>
                <a:spcPts val="3080"/>
              </a:spcBef>
              <a:spcAft>
                <a:spcPts val="0"/>
              </a:spcAft>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5525" marR="0" lvl="1" indent="-530225" algn="l" rtl="0">
              <a:spcBef>
                <a:spcPts val="2680"/>
              </a:spcBef>
              <a:spcAft>
                <a:spcPts val="0"/>
              </a:spcAft>
              <a:buClr>
                <a:schemeClr val="dk1"/>
              </a:buClr>
              <a:buSzPct val="100000"/>
              <a:buFont typeface="Arial"/>
              <a:buChar char="–"/>
              <a:defRPr sz="13400" b="0" i="0" u="none" strike="noStrike" cap="none">
                <a:solidFill>
                  <a:schemeClr val="dk1"/>
                </a:solidFill>
                <a:latin typeface="Calibri"/>
                <a:ea typeface="Calibri"/>
                <a:cs typeface="Calibri"/>
                <a:sym typeface="Calibri"/>
              </a:defRPr>
            </a:lvl2pPr>
            <a:lvl3pPr marL="5486400" marR="0" lvl="2" indent="-374650" algn="l" rtl="0">
              <a:spcBef>
                <a:spcPts val="2300"/>
              </a:spcBef>
              <a:spcAft>
                <a:spcPts val="0"/>
              </a:spcAft>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325" marR="0" lvl="3" indent="-492125" algn="l" rtl="0">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4250" marR="0" lvl="4" indent="-488950" algn="l" rtl="0">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70080" marR="0" lvl="5" indent="-48768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4639" marR="0" lvl="6" indent="-49783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9200" marR="0" lvl="7" indent="-49530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3760" marR="0" lvl="8" indent="-49276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2193925" y="30510162"/>
            <a:ext cx="1024255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5800" b="0" i="0" u="none">
                <a:solidFill>
                  <a:srgbClr val="898989"/>
                </a:solidFill>
                <a:latin typeface="Calibri"/>
                <a:ea typeface="Calibri"/>
                <a:cs typeface="Calibri"/>
                <a:sym typeface="Calibri"/>
              </a:defRPr>
            </a:lvl1pPr>
            <a:lvl2pPr marL="2193925" marR="0" lvl="1" indent="-1736725"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14995525" y="30510162"/>
            <a:ext cx="1390014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8600" b="0" i="0" u="none">
                <a:solidFill>
                  <a:schemeClr val="dk1"/>
                </a:solidFill>
                <a:latin typeface="Arial"/>
                <a:ea typeface="Arial"/>
                <a:cs typeface="Arial"/>
                <a:sym typeface="Arial"/>
              </a:defRPr>
            </a:lvl1pPr>
            <a:lvl2pPr marL="2193925" marR="0" lvl="1" indent="-1736725"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31454725" y="30510162"/>
            <a:ext cx="10242550" cy="1752600"/>
          </a:xfrm>
          <a:prstGeom prst="rect">
            <a:avLst/>
          </a:prstGeom>
          <a:noFill/>
          <a:ln>
            <a:noFill/>
          </a:ln>
        </p:spPr>
        <p:txBody>
          <a:bodyPr lIns="438900" tIns="219450" rIns="438900" bIns="21945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5800" b="0" i="0" u="none">
                <a:solidFill>
                  <a:srgbClr val="898989"/>
                </a:solidFill>
                <a:latin typeface="Calibri"/>
                <a:ea typeface="Calibri"/>
                <a:cs typeface="Calibri"/>
                <a:sym typeface="Calibri"/>
              </a:rPr>
              <a:t>‹#›</a:t>
            </a:fld>
            <a:endParaRPr lang="en-US" sz="5800" b="0" i="0" u="none">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602982" y="23042879"/>
            <a:ext cx="26334720" cy="2720341"/>
          </a:xfrm>
          <a:prstGeom prst="rect">
            <a:avLst/>
          </a:prstGeom>
          <a:noFill/>
          <a:ln>
            <a:noFill/>
          </a:ln>
        </p:spPr>
        <p:txBody>
          <a:bodyPr lIns="91425" tIns="91425" rIns="91425" bIns="91425" anchor="b" anchorCtr="0"/>
          <a:lstStyle>
            <a:lvl1pPr marL="0" marR="0" lvl="0" indent="0" algn="l" rtl="0">
              <a:spcBef>
                <a:spcPts val="0"/>
              </a:spcBef>
              <a:spcAft>
                <a:spcPts val="0"/>
              </a:spcAft>
              <a:buNone/>
              <a:defRPr sz="96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211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211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211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211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211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211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211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21100" b="0" i="0" u="none" strike="noStrike" cap="none">
                <a:solidFill>
                  <a:schemeClr val="dk1"/>
                </a:solidFill>
                <a:latin typeface="Calibri"/>
                <a:ea typeface="Calibri"/>
                <a:cs typeface="Calibri"/>
                <a:sym typeface="Calibri"/>
              </a:defRPr>
            </a:lvl9pPr>
          </a:lstStyle>
          <a:p>
            <a:endParaRPr/>
          </a:p>
        </p:txBody>
      </p:sp>
      <p:sp>
        <p:nvSpPr>
          <p:cNvPr id="35" name="Shape 35"/>
          <p:cNvSpPr>
            <a:spLocks noGrp="1"/>
          </p:cNvSpPr>
          <p:nvPr>
            <p:ph type="pic" idx="2"/>
          </p:nvPr>
        </p:nvSpPr>
        <p:spPr>
          <a:xfrm>
            <a:off x="8602982" y="2941319"/>
            <a:ext cx="26334720" cy="19751040"/>
          </a:xfrm>
          <a:prstGeom prst="rect">
            <a:avLst/>
          </a:prstGeom>
          <a:noFill/>
          <a:ln>
            <a:noFill/>
          </a:ln>
        </p:spPr>
        <p:txBody>
          <a:bodyPr lIns="91425" tIns="91425" rIns="91425" bIns="91425" anchor="t" anchorCtr="0"/>
          <a:lstStyle>
            <a:lvl1pPr marL="0" marR="0" lvl="0" indent="0" algn="l" rtl="0">
              <a:spcBef>
                <a:spcPts val="3080"/>
              </a:spcBef>
              <a:spcAft>
                <a:spcPts val="0"/>
              </a:spcAft>
              <a:buClr>
                <a:schemeClr val="dk1"/>
              </a:buClr>
              <a:buFont typeface="Arial"/>
              <a:buNone/>
              <a:defRPr sz="15400" b="0" i="0" u="none" strike="noStrike" cap="none">
                <a:solidFill>
                  <a:schemeClr val="dk1"/>
                </a:solidFill>
                <a:latin typeface="Calibri"/>
                <a:ea typeface="Calibri"/>
                <a:cs typeface="Calibri"/>
                <a:sym typeface="Calibri"/>
              </a:defRPr>
            </a:lvl1pPr>
            <a:lvl2pPr marL="2194560" marR="0" lvl="1" indent="-10160" algn="l" rtl="0">
              <a:spcBef>
                <a:spcPts val="2680"/>
              </a:spcBef>
              <a:spcAft>
                <a:spcPts val="0"/>
              </a:spcAft>
              <a:buClr>
                <a:schemeClr val="dk1"/>
              </a:buClr>
              <a:buFont typeface="Arial"/>
              <a:buNone/>
              <a:defRPr sz="13400" b="0" i="0" u="none" strike="noStrike" cap="none">
                <a:solidFill>
                  <a:schemeClr val="dk1"/>
                </a:solidFill>
                <a:latin typeface="Calibri"/>
                <a:ea typeface="Calibri"/>
                <a:cs typeface="Calibri"/>
                <a:sym typeface="Calibri"/>
              </a:defRPr>
            </a:lvl2pPr>
            <a:lvl3pPr marL="4389120" marR="0" lvl="2" indent="-7620" algn="l" rtl="0">
              <a:spcBef>
                <a:spcPts val="2300"/>
              </a:spcBef>
              <a:spcAft>
                <a:spcPts val="0"/>
              </a:spcAft>
              <a:buClr>
                <a:schemeClr val="dk1"/>
              </a:buClr>
              <a:buFont typeface="Arial"/>
              <a:buNone/>
              <a:defRPr sz="11500" b="0" i="0" u="none" strike="noStrike" cap="none">
                <a:solidFill>
                  <a:schemeClr val="dk1"/>
                </a:solidFill>
                <a:latin typeface="Calibri"/>
                <a:ea typeface="Calibri"/>
                <a:cs typeface="Calibri"/>
                <a:sym typeface="Calibri"/>
              </a:defRPr>
            </a:lvl3pPr>
            <a:lvl4pPr marL="6583680" marR="0" lvl="3" indent="-5080" algn="l" rtl="0">
              <a:spcBef>
                <a:spcPts val="1920"/>
              </a:spcBef>
              <a:spcAft>
                <a:spcPts val="0"/>
              </a:spcAft>
              <a:buClr>
                <a:schemeClr val="dk1"/>
              </a:buClr>
              <a:buFont typeface="Arial"/>
              <a:buNone/>
              <a:defRPr sz="9600" b="0" i="0" u="none" strike="noStrike" cap="none">
                <a:solidFill>
                  <a:schemeClr val="dk1"/>
                </a:solidFill>
                <a:latin typeface="Calibri"/>
                <a:ea typeface="Calibri"/>
                <a:cs typeface="Calibri"/>
                <a:sym typeface="Calibri"/>
              </a:defRPr>
            </a:lvl4pPr>
            <a:lvl5pPr marL="8778240" marR="0" lvl="4" indent="-2540" algn="l" rtl="0">
              <a:spcBef>
                <a:spcPts val="1920"/>
              </a:spcBef>
              <a:spcAft>
                <a:spcPts val="0"/>
              </a:spcAft>
              <a:buClr>
                <a:schemeClr val="dk1"/>
              </a:buClr>
              <a:buFont typeface="Arial"/>
              <a:buNone/>
              <a:defRPr sz="9600" b="0" i="0" u="none" strike="noStrike" cap="none">
                <a:solidFill>
                  <a:schemeClr val="dk1"/>
                </a:solidFill>
                <a:latin typeface="Calibri"/>
                <a:ea typeface="Calibri"/>
                <a:cs typeface="Calibri"/>
                <a:sym typeface="Calibri"/>
              </a:defRPr>
            </a:lvl5pPr>
            <a:lvl6pPr marL="10972800" marR="0" lvl="5" indent="0"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6pPr>
            <a:lvl7pPr marL="13167361" marR="0" lvl="6" indent="-10160"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7pPr>
            <a:lvl8pPr marL="15361920" marR="0" lvl="7" indent="-7619"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8pPr>
            <a:lvl9pPr marL="17556480" marR="0" lvl="8" indent="-5080"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1"/>
          </p:nvPr>
        </p:nvSpPr>
        <p:spPr>
          <a:xfrm>
            <a:off x="8602982" y="25763221"/>
            <a:ext cx="26334720" cy="3863337"/>
          </a:xfrm>
          <a:prstGeom prst="rect">
            <a:avLst/>
          </a:prstGeom>
          <a:noFill/>
          <a:ln>
            <a:noFill/>
          </a:ln>
        </p:spPr>
        <p:txBody>
          <a:bodyPr lIns="91425" tIns="91425" rIns="91425" bIns="91425" anchor="t" anchorCtr="0"/>
          <a:lstStyle>
            <a:lvl1pPr marL="0" marR="0" lvl="0" indent="0" algn="l" rtl="0">
              <a:spcBef>
                <a:spcPts val="1340"/>
              </a:spcBef>
              <a:spcAft>
                <a:spcPts val="0"/>
              </a:spcAft>
              <a:buClr>
                <a:schemeClr val="dk1"/>
              </a:buClr>
              <a:buFont typeface="Arial"/>
              <a:buNone/>
              <a:defRPr sz="6700" b="0" i="0" u="none" strike="noStrike" cap="none">
                <a:solidFill>
                  <a:schemeClr val="dk1"/>
                </a:solidFill>
                <a:latin typeface="Calibri"/>
                <a:ea typeface="Calibri"/>
                <a:cs typeface="Calibri"/>
                <a:sym typeface="Calibri"/>
              </a:defRPr>
            </a:lvl1pPr>
            <a:lvl2pPr marL="2194560" marR="0" lvl="1" indent="-10160" algn="l" rtl="0">
              <a:spcBef>
                <a:spcPts val="1160"/>
              </a:spcBef>
              <a:spcAft>
                <a:spcPts val="0"/>
              </a:spcAft>
              <a:buClr>
                <a:schemeClr val="dk1"/>
              </a:buClr>
              <a:buFont typeface="Arial"/>
              <a:buNone/>
              <a:defRPr sz="5800" b="0" i="0" u="none" strike="noStrike" cap="none">
                <a:solidFill>
                  <a:schemeClr val="dk1"/>
                </a:solidFill>
                <a:latin typeface="Calibri"/>
                <a:ea typeface="Calibri"/>
                <a:cs typeface="Calibri"/>
                <a:sym typeface="Calibri"/>
              </a:defRPr>
            </a:lvl2pPr>
            <a:lvl3pPr marL="4389120" marR="0" lvl="2" indent="-7620" algn="l" rtl="0">
              <a:spcBef>
                <a:spcPts val="960"/>
              </a:spcBef>
              <a:spcAft>
                <a:spcPts val="0"/>
              </a:spcAft>
              <a:buClr>
                <a:schemeClr val="dk1"/>
              </a:buClr>
              <a:buFont typeface="Arial"/>
              <a:buNone/>
              <a:defRPr sz="4800" b="0" i="0" u="none" strike="noStrike" cap="none">
                <a:solidFill>
                  <a:schemeClr val="dk1"/>
                </a:solidFill>
                <a:latin typeface="Calibri"/>
                <a:ea typeface="Calibri"/>
                <a:cs typeface="Calibri"/>
                <a:sym typeface="Calibri"/>
              </a:defRPr>
            </a:lvl3pPr>
            <a:lvl4pPr marL="6583680" marR="0" lvl="3" indent="-5080" algn="l" rtl="0">
              <a:spcBef>
                <a:spcPts val="860"/>
              </a:spcBef>
              <a:spcAft>
                <a:spcPts val="0"/>
              </a:spcAft>
              <a:buClr>
                <a:schemeClr val="dk1"/>
              </a:buClr>
              <a:buFont typeface="Arial"/>
              <a:buNone/>
              <a:defRPr sz="4300" b="0" i="0" u="none" strike="noStrike" cap="none">
                <a:solidFill>
                  <a:schemeClr val="dk1"/>
                </a:solidFill>
                <a:latin typeface="Calibri"/>
                <a:ea typeface="Calibri"/>
                <a:cs typeface="Calibri"/>
                <a:sym typeface="Calibri"/>
              </a:defRPr>
            </a:lvl4pPr>
            <a:lvl5pPr marL="8778240" marR="0" lvl="4" indent="-2540" algn="l" rtl="0">
              <a:spcBef>
                <a:spcPts val="860"/>
              </a:spcBef>
              <a:spcAft>
                <a:spcPts val="0"/>
              </a:spcAft>
              <a:buClr>
                <a:schemeClr val="dk1"/>
              </a:buClr>
              <a:buFont typeface="Arial"/>
              <a:buNone/>
              <a:defRPr sz="4300" b="0" i="0" u="none" strike="noStrike" cap="none">
                <a:solidFill>
                  <a:schemeClr val="dk1"/>
                </a:solidFill>
                <a:latin typeface="Calibri"/>
                <a:ea typeface="Calibri"/>
                <a:cs typeface="Calibri"/>
                <a:sym typeface="Calibri"/>
              </a:defRPr>
            </a:lvl5pPr>
            <a:lvl6pPr marL="10972800" marR="0" lvl="5" indent="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6pPr>
            <a:lvl7pPr marL="13167361" marR="0" lvl="6" indent="-1016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7pPr>
            <a:lvl8pPr marL="15361920" marR="0" lvl="7" indent="-7619"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8pPr>
            <a:lvl9pPr marL="17556480" marR="0" lvl="8" indent="-508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2193925" y="30510162"/>
            <a:ext cx="1024255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5800" b="0" i="0" u="none">
                <a:solidFill>
                  <a:srgbClr val="898989"/>
                </a:solidFill>
                <a:latin typeface="Calibri"/>
                <a:ea typeface="Calibri"/>
                <a:cs typeface="Calibri"/>
                <a:sym typeface="Calibri"/>
              </a:defRPr>
            </a:lvl1pPr>
            <a:lvl2pPr marL="2193925" marR="0" lvl="1" indent="-1736725"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14995525" y="30510162"/>
            <a:ext cx="1390014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8600" b="0" i="0" u="none">
                <a:solidFill>
                  <a:schemeClr val="dk1"/>
                </a:solidFill>
                <a:latin typeface="Arial"/>
                <a:ea typeface="Arial"/>
                <a:cs typeface="Arial"/>
                <a:sym typeface="Arial"/>
              </a:defRPr>
            </a:lvl1pPr>
            <a:lvl2pPr marL="2193925" marR="0" lvl="1" indent="-1736725"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31454725" y="30510162"/>
            <a:ext cx="10242550" cy="1752600"/>
          </a:xfrm>
          <a:prstGeom prst="rect">
            <a:avLst/>
          </a:prstGeom>
          <a:noFill/>
          <a:ln>
            <a:noFill/>
          </a:ln>
        </p:spPr>
        <p:txBody>
          <a:bodyPr lIns="438900" tIns="219450" rIns="438900" bIns="21945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5800" b="0" i="0" u="none">
                <a:solidFill>
                  <a:srgbClr val="898989"/>
                </a:solidFill>
                <a:latin typeface="Calibri"/>
                <a:ea typeface="Calibri"/>
                <a:cs typeface="Calibri"/>
                <a:sym typeface="Calibri"/>
              </a:rPr>
              <a:t>‹#›</a:t>
            </a:fld>
            <a:endParaRPr lang="en-US" sz="5800" b="0" i="0" u="none">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2194563" y="1310640"/>
            <a:ext cx="14439901" cy="557783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96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211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211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211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211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211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211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211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211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17160240" y="1310642"/>
            <a:ext cx="24536398" cy="28094942"/>
          </a:xfrm>
          <a:prstGeom prst="rect">
            <a:avLst/>
          </a:prstGeom>
          <a:noFill/>
          <a:ln>
            <a:noFill/>
          </a:ln>
        </p:spPr>
        <p:txBody>
          <a:bodyPr lIns="91425" tIns="91425" rIns="91425" bIns="91425" anchor="t" anchorCtr="0"/>
          <a:lstStyle>
            <a:lvl1pPr marL="1644650" marR="0" lvl="0" indent="-666750" algn="l" rtl="0">
              <a:spcBef>
                <a:spcPts val="3080"/>
              </a:spcBef>
              <a:spcAft>
                <a:spcPts val="0"/>
              </a:spcAft>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5525" marR="0" lvl="1" indent="-530225" algn="l" rtl="0">
              <a:spcBef>
                <a:spcPts val="2680"/>
              </a:spcBef>
              <a:spcAft>
                <a:spcPts val="0"/>
              </a:spcAft>
              <a:buClr>
                <a:schemeClr val="dk1"/>
              </a:buClr>
              <a:buSzPct val="100000"/>
              <a:buFont typeface="Arial"/>
              <a:buChar char="–"/>
              <a:defRPr sz="13400" b="0" i="0" u="none" strike="noStrike" cap="none">
                <a:solidFill>
                  <a:schemeClr val="dk1"/>
                </a:solidFill>
                <a:latin typeface="Calibri"/>
                <a:ea typeface="Calibri"/>
                <a:cs typeface="Calibri"/>
                <a:sym typeface="Calibri"/>
              </a:defRPr>
            </a:lvl2pPr>
            <a:lvl3pPr marL="5486400" marR="0" lvl="2" indent="-374650" algn="l" rtl="0">
              <a:spcBef>
                <a:spcPts val="2300"/>
              </a:spcBef>
              <a:spcAft>
                <a:spcPts val="0"/>
              </a:spcAft>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325" marR="0" lvl="3" indent="-492125" algn="l" rtl="0">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4250" marR="0" lvl="4" indent="-488950" algn="l" rtl="0">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70080" marR="0" lvl="5" indent="-48768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4639" marR="0" lvl="6" indent="-49783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9200" marR="0" lvl="7" indent="-49530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3760" marR="0" lvl="8" indent="-49276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2194563" y="6888482"/>
            <a:ext cx="14439901" cy="22517101"/>
          </a:xfrm>
          <a:prstGeom prst="rect">
            <a:avLst/>
          </a:prstGeom>
          <a:noFill/>
          <a:ln>
            <a:noFill/>
          </a:ln>
        </p:spPr>
        <p:txBody>
          <a:bodyPr lIns="91425" tIns="91425" rIns="91425" bIns="91425" anchor="t" anchorCtr="0"/>
          <a:lstStyle>
            <a:lvl1pPr marL="0" marR="0" lvl="0" indent="0" algn="l" rtl="0">
              <a:spcBef>
                <a:spcPts val="1340"/>
              </a:spcBef>
              <a:spcAft>
                <a:spcPts val="0"/>
              </a:spcAft>
              <a:buClr>
                <a:schemeClr val="dk1"/>
              </a:buClr>
              <a:buFont typeface="Arial"/>
              <a:buNone/>
              <a:defRPr sz="6700" b="0" i="0" u="none" strike="noStrike" cap="none">
                <a:solidFill>
                  <a:schemeClr val="dk1"/>
                </a:solidFill>
                <a:latin typeface="Calibri"/>
                <a:ea typeface="Calibri"/>
                <a:cs typeface="Calibri"/>
                <a:sym typeface="Calibri"/>
              </a:defRPr>
            </a:lvl1pPr>
            <a:lvl2pPr marL="2194560" marR="0" lvl="1" indent="-10160" algn="l" rtl="0">
              <a:spcBef>
                <a:spcPts val="1160"/>
              </a:spcBef>
              <a:spcAft>
                <a:spcPts val="0"/>
              </a:spcAft>
              <a:buClr>
                <a:schemeClr val="dk1"/>
              </a:buClr>
              <a:buFont typeface="Arial"/>
              <a:buNone/>
              <a:defRPr sz="5800" b="0" i="0" u="none" strike="noStrike" cap="none">
                <a:solidFill>
                  <a:schemeClr val="dk1"/>
                </a:solidFill>
                <a:latin typeface="Calibri"/>
                <a:ea typeface="Calibri"/>
                <a:cs typeface="Calibri"/>
                <a:sym typeface="Calibri"/>
              </a:defRPr>
            </a:lvl2pPr>
            <a:lvl3pPr marL="4389120" marR="0" lvl="2" indent="-7620" algn="l" rtl="0">
              <a:spcBef>
                <a:spcPts val="960"/>
              </a:spcBef>
              <a:spcAft>
                <a:spcPts val="0"/>
              </a:spcAft>
              <a:buClr>
                <a:schemeClr val="dk1"/>
              </a:buClr>
              <a:buFont typeface="Arial"/>
              <a:buNone/>
              <a:defRPr sz="4800" b="0" i="0" u="none" strike="noStrike" cap="none">
                <a:solidFill>
                  <a:schemeClr val="dk1"/>
                </a:solidFill>
                <a:latin typeface="Calibri"/>
                <a:ea typeface="Calibri"/>
                <a:cs typeface="Calibri"/>
                <a:sym typeface="Calibri"/>
              </a:defRPr>
            </a:lvl3pPr>
            <a:lvl4pPr marL="6583680" marR="0" lvl="3" indent="-5080" algn="l" rtl="0">
              <a:spcBef>
                <a:spcPts val="860"/>
              </a:spcBef>
              <a:spcAft>
                <a:spcPts val="0"/>
              </a:spcAft>
              <a:buClr>
                <a:schemeClr val="dk1"/>
              </a:buClr>
              <a:buFont typeface="Arial"/>
              <a:buNone/>
              <a:defRPr sz="4300" b="0" i="0" u="none" strike="noStrike" cap="none">
                <a:solidFill>
                  <a:schemeClr val="dk1"/>
                </a:solidFill>
                <a:latin typeface="Calibri"/>
                <a:ea typeface="Calibri"/>
                <a:cs typeface="Calibri"/>
                <a:sym typeface="Calibri"/>
              </a:defRPr>
            </a:lvl4pPr>
            <a:lvl5pPr marL="8778240" marR="0" lvl="4" indent="-2540" algn="l" rtl="0">
              <a:spcBef>
                <a:spcPts val="860"/>
              </a:spcBef>
              <a:spcAft>
                <a:spcPts val="0"/>
              </a:spcAft>
              <a:buClr>
                <a:schemeClr val="dk1"/>
              </a:buClr>
              <a:buFont typeface="Arial"/>
              <a:buNone/>
              <a:defRPr sz="4300" b="0" i="0" u="none" strike="noStrike" cap="none">
                <a:solidFill>
                  <a:schemeClr val="dk1"/>
                </a:solidFill>
                <a:latin typeface="Calibri"/>
                <a:ea typeface="Calibri"/>
                <a:cs typeface="Calibri"/>
                <a:sym typeface="Calibri"/>
              </a:defRPr>
            </a:lvl5pPr>
            <a:lvl6pPr marL="10972800" marR="0" lvl="5" indent="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6pPr>
            <a:lvl7pPr marL="13167361" marR="0" lvl="6" indent="-1016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7pPr>
            <a:lvl8pPr marL="15361920" marR="0" lvl="7" indent="-7619"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8pPr>
            <a:lvl9pPr marL="17556480" marR="0" lvl="8" indent="-508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2193925" y="30510162"/>
            <a:ext cx="1024255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5800" b="0" i="0" u="none">
                <a:solidFill>
                  <a:srgbClr val="898989"/>
                </a:solidFill>
                <a:latin typeface="Calibri"/>
                <a:ea typeface="Calibri"/>
                <a:cs typeface="Calibri"/>
                <a:sym typeface="Calibri"/>
              </a:defRPr>
            </a:lvl1pPr>
            <a:lvl2pPr marL="2193925" marR="0" lvl="1" indent="-1736725"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14995525" y="30510162"/>
            <a:ext cx="1390014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8600" b="0" i="0" u="none">
                <a:solidFill>
                  <a:schemeClr val="dk1"/>
                </a:solidFill>
                <a:latin typeface="Arial"/>
                <a:ea typeface="Arial"/>
                <a:cs typeface="Arial"/>
                <a:sym typeface="Arial"/>
              </a:defRPr>
            </a:lvl1pPr>
            <a:lvl2pPr marL="2193925" marR="0" lvl="1" indent="-1736725"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31454725" y="30510162"/>
            <a:ext cx="10242550" cy="1752600"/>
          </a:xfrm>
          <a:prstGeom prst="rect">
            <a:avLst/>
          </a:prstGeom>
          <a:noFill/>
          <a:ln>
            <a:noFill/>
          </a:ln>
        </p:spPr>
        <p:txBody>
          <a:bodyPr lIns="438900" tIns="219450" rIns="438900" bIns="21945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5800" b="0" i="0" u="none">
                <a:solidFill>
                  <a:srgbClr val="898989"/>
                </a:solidFill>
                <a:latin typeface="Calibri"/>
                <a:ea typeface="Calibri"/>
                <a:cs typeface="Calibri"/>
                <a:sym typeface="Calibri"/>
              </a:rPr>
              <a:t>‹#›</a:t>
            </a:fld>
            <a:endParaRPr lang="en-US" sz="5800" b="0" i="0" u="none">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dt" idx="10"/>
          </p:nvPr>
        </p:nvSpPr>
        <p:spPr>
          <a:xfrm>
            <a:off x="2193925" y="30510162"/>
            <a:ext cx="1024255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5800" b="0" i="0" u="none">
                <a:solidFill>
                  <a:srgbClr val="898989"/>
                </a:solidFill>
                <a:latin typeface="Calibri"/>
                <a:ea typeface="Calibri"/>
                <a:cs typeface="Calibri"/>
                <a:sym typeface="Calibri"/>
              </a:defRPr>
            </a:lvl1pPr>
            <a:lvl2pPr marL="2193925" marR="0" lvl="1" indent="-1736725"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ftr" idx="11"/>
          </p:nvPr>
        </p:nvSpPr>
        <p:spPr>
          <a:xfrm>
            <a:off x="14995525" y="30510162"/>
            <a:ext cx="1390014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8600" b="0" i="0" u="none">
                <a:solidFill>
                  <a:schemeClr val="dk1"/>
                </a:solidFill>
                <a:latin typeface="Arial"/>
                <a:ea typeface="Arial"/>
                <a:cs typeface="Arial"/>
                <a:sym typeface="Arial"/>
              </a:defRPr>
            </a:lvl1pPr>
            <a:lvl2pPr marL="2193925" marR="0" lvl="1" indent="-1736725"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sldNum" idx="12"/>
          </p:nvPr>
        </p:nvSpPr>
        <p:spPr>
          <a:xfrm>
            <a:off x="31454725" y="30510162"/>
            <a:ext cx="10242550" cy="1752600"/>
          </a:xfrm>
          <a:prstGeom prst="rect">
            <a:avLst/>
          </a:prstGeom>
          <a:noFill/>
          <a:ln>
            <a:noFill/>
          </a:ln>
        </p:spPr>
        <p:txBody>
          <a:bodyPr lIns="438900" tIns="219450" rIns="438900" bIns="21945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5800" b="0" i="0" u="none">
                <a:solidFill>
                  <a:srgbClr val="898989"/>
                </a:solidFill>
                <a:latin typeface="Calibri"/>
                <a:ea typeface="Calibri"/>
                <a:cs typeface="Calibri"/>
                <a:sym typeface="Calibri"/>
              </a:rPr>
              <a:t>‹#›</a:t>
            </a:fld>
            <a:endParaRPr lang="en-US" sz="5800" b="0" i="0" u="none">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2193925" y="1317625"/>
            <a:ext cx="39503351" cy="54863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11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211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211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211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211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211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211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211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211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2193925" y="30510162"/>
            <a:ext cx="1024255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5800" b="0" i="0" u="none">
                <a:solidFill>
                  <a:srgbClr val="898989"/>
                </a:solidFill>
                <a:latin typeface="Calibri"/>
                <a:ea typeface="Calibri"/>
                <a:cs typeface="Calibri"/>
                <a:sym typeface="Calibri"/>
              </a:defRPr>
            </a:lvl1pPr>
            <a:lvl2pPr marL="2193925" marR="0" lvl="1" indent="-1736725"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ftr" idx="11"/>
          </p:nvPr>
        </p:nvSpPr>
        <p:spPr>
          <a:xfrm>
            <a:off x="14995525" y="30510162"/>
            <a:ext cx="1390014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8600" b="0" i="0" u="none">
                <a:solidFill>
                  <a:schemeClr val="dk1"/>
                </a:solidFill>
                <a:latin typeface="Arial"/>
                <a:ea typeface="Arial"/>
                <a:cs typeface="Arial"/>
                <a:sym typeface="Arial"/>
              </a:defRPr>
            </a:lvl1pPr>
            <a:lvl2pPr marL="2193925" marR="0" lvl="1" indent="-1736725"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31454725" y="30510162"/>
            <a:ext cx="10242550" cy="1752600"/>
          </a:xfrm>
          <a:prstGeom prst="rect">
            <a:avLst/>
          </a:prstGeom>
          <a:noFill/>
          <a:ln>
            <a:noFill/>
          </a:ln>
        </p:spPr>
        <p:txBody>
          <a:bodyPr lIns="438900" tIns="219450" rIns="438900" bIns="21945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5800" b="0" i="0" u="none">
                <a:solidFill>
                  <a:srgbClr val="898989"/>
                </a:solidFill>
                <a:latin typeface="Calibri"/>
                <a:ea typeface="Calibri"/>
                <a:cs typeface="Calibri"/>
                <a:sym typeface="Calibri"/>
              </a:rPr>
              <a:t>‹#›</a:t>
            </a:fld>
            <a:endParaRPr lang="en-US" sz="5800" b="0" i="0" u="none">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2193925" y="1317625"/>
            <a:ext cx="39503351" cy="54863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11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211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211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211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211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211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211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211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211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1"/>
          </p:nvPr>
        </p:nvSpPr>
        <p:spPr>
          <a:xfrm>
            <a:off x="2194559" y="7368542"/>
            <a:ext cx="19392901" cy="3070857"/>
          </a:xfrm>
          <a:prstGeom prst="rect">
            <a:avLst/>
          </a:prstGeom>
          <a:noFill/>
          <a:ln>
            <a:noFill/>
          </a:ln>
        </p:spPr>
        <p:txBody>
          <a:bodyPr lIns="91425" tIns="91425" rIns="91425" bIns="91425" anchor="b" anchorCtr="0"/>
          <a:lstStyle>
            <a:lvl1pPr marL="0" marR="0" lvl="0" indent="0" algn="l" rtl="0">
              <a:spcBef>
                <a:spcPts val="2300"/>
              </a:spcBef>
              <a:spcAft>
                <a:spcPts val="0"/>
              </a:spcAft>
              <a:buClr>
                <a:schemeClr val="dk1"/>
              </a:buClr>
              <a:buFont typeface="Arial"/>
              <a:buNone/>
              <a:defRPr sz="11500" b="1" i="0" u="none" strike="noStrike" cap="none">
                <a:solidFill>
                  <a:schemeClr val="dk1"/>
                </a:solidFill>
                <a:latin typeface="Calibri"/>
                <a:ea typeface="Calibri"/>
                <a:cs typeface="Calibri"/>
                <a:sym typeface="Calibri"/>
              </a:defRPr>
            </a:lvl1pPr>
            <a:lvl2pPr marL="2194560" marR="0" lvl="1" indent="-10160" algn="l" rtl="0">
              <a:spcBef>
                <a:spcPts val="1920"/>
              </a:spcBef>
              <a:spcAft>
                <a:spcPts val="0"/>
              </a:spcAft>
              <a:buClr>
                <a:schemeClr val="dk1"/>
              </a:buClr>
              <a:buFont typeface="Arial"/>
              <a:buNone/>
              <a:defRPr sz="9600" b="1" i="0" u="none" strike="noStrike" cap="none">
                <a:solidFill>
                  <a:schemeClr val="dk1"/>
                </a:solidFill>
                <a:latin typeface="Calibri"/>
                <a:ea typeface="Calibri"/>
                <a:cs typeface="Calibri"/>
                <a:sym typeface="Calibri"/>
              </a:defRPr>
            </a:lvl2pPr>
            <a:lvl3pPr marL="4389120" marR="0" lvl="2" indent="-7620" algn="l" rtl="0">
              <a:spcBef>
                <a:spcPts val="1720"/>
              </a:spcBef>
              <a:spcAft>
                <a:spcPts val="0"/>
              </a:spcAft>
              <a:buClr>
                <a:schemeClr val="dk1"/>
              </a:buClr>
              <a:buFont typeface="Arial"/>
              <a:buNone/>
              <a:defRPr sz="8600" b="1" i="0" u="none" strike="noStrike" cap="none">
                <a:solidFill>
                  <a:schemeClr val="dk1"/>
                </a:solidFill>
                <a:latin typeface="Calibri"/>
                <a:ea typeface="Calibri"/>
                <a:cs typeface="Calibri"/>
                <a:sym typeface="Calibri"/>
              </a:defRPr>
            </a:lvl3pPr>
            <a:lvl4pPr marL="6583680" marR="0" lvl="3" indent="-5080" algn="l" rtl="0">
              <a:spcBef>
                <a:spcPts val="1540"/>
              </a:spcBef>
              <a:spcAft>
                <a:spcPts val="0"/>
              </a:spcAft>
              <a:buClr>
                <a:schemeClr val="dk1"/>
              </a:buClr>
              <a:buFont typeface="Arial"/>
              <a:buNone/>
              <a:defRPr sz="7700" b="1" i="0" u="none" strike="noStrike" cap="none">
                <a:solidFill>
                  <a:schemeClr val="dk1"/>
                </a:solidFill>
                <a:latin typeface="Calibri"/>
                <a:ea typeface="Calibri"/>
                <a:cs typeface="Calibri"/>
                <a:sym typeface="Calibri"/>
              </a:defRPr>
            </a:lvl4pPr>
            <a:lvl5pPr marL="8778240" marR="0" lvl="4" indent="-2540" algn="l" rtl="0">
              <a:spcBef>
                <a:spcPts val="1540"/>
              </a:spcBef>
              <a:spcAft>
                <a:spcPts val="0"/>
              </a:spcAft>
              <a:buClr>
                <a:schemeClr val="dk1"/>
              </a:buClr>
              <a:buFont typeface="Arial"/>
              <a:buNone/>
              <a:defRPr sz="7700" b="1" i="0" u="none" strike="noStrike" cap="none">
                <a:solidFill>
                  <a:schemeClr val="dk1"/>
                </a:solidFill>
                <a:latin typeface="Calibri"/>
                <a:ea typeface="Calibri"/>
                <a:cs typeface="Calibri"/>
                <a:sym typeface="Calibri"/>
              </a:defRPr>
            </a:lvl5pPr>
            <a:lvl6pPr marL="10972800" marR="0" lvl="5" indent="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6pPr>
            <a:lvl7pPr marL="13167361" marR="0" lvl="6" indent="-1016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7pPr>
            <a:lvl8pPr marL="15361920" marR="0" lvl="7" indent="-7619"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8pPr>
            <a:lvl9pPr marL="17556480" marR="0" lvl="8" indent="-508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2"/>
          </p:nvPr>
        </p:nvSpPr>
        <p:spPr>
          <a:xfrm>
            <a:off x="2194559" y="10439400"/>
            <a:ext cx="19392901" cy="18966181"/>
          </a:xfrm>
          <a:prstGeom prst="rect">
            <a:avLst/>
          </a:prstGeom>
          <a:noFill/>
          <a:ln>
            <a:noFill/>
          </a:ln>
        </p:spPr>
        <p:txBody>
          <a:bodyPr lIns="91425" tIns="91425" rIns="91425" bIns="91425" anchor="t" anchorCtr="0"/>
          <a:lstStyle>
            <a:lvl1pPr marL="1644650" marR="0" lvl="0" indent="-914400" algn="l" rtl="0">
              <a:spcBef>
                <a:spcPts val="2300"/>
              </a:spcBef>
              <a:spcAft>
                <a:spcPts val="0"/>
              </a:spcAft>
              <a:buClr>
                <a:schemeClr val="dk1"/>
              </a:buClr>
              <a:buSzPct val="100000"/>
              <a:buFont typeface="Arial"/>
              <a:buChar char="•"/>
              <a:defRPr sz="11500" b="0" i="0" u="none" strike="noStrike" cap="none">
                <a:solidFill>
                  <a:schemeClr val="dk1"/>
                </a:solidFill>
                <a:latin typeface="Calibri"/>
                <a:ea typeface="Calibri"/>
                <a:cs typeface="Calibri"/>
                <a:sym typeface="Calibri"/>
              </a:defRPr>
            </a:lvl1pPr>
            <a:lvl2pPr marL="3565525" marR="0" lvl="1" indent="-771525" algn="l" rtl="0">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2pPr>
            <a:lvl3pPr marL="5486400" marR="0" lvl="2" indent="-558800" algn="l" rtl="0">
              <a:spcBef>
                <a:spcPts val="1720"/>
              </a:spcBef>
              <a:spcAft>
                <a:spcPts val="0"/>
              </a:spcAft>
              <a:buClr>
                <a:schemeClr val="dk1"/>
              </a:buClr>
              <a:buSzPct val="100000"/>
              <a:buFont typeface="Arial"/>
              <a:buChar char="•"/>
              <a:defRPr sz="8600" b="0" i="0" u="none" strike="noStrike" cap="none">
                <a:solidFill>
                  <a:schemeClr val="dk1"/>
                </a:solidFill>
                <a:latin typeface="Calibri"/>
                <a:ea typeface="Calibri"/>
                <a:cs typeface="Calibri"/>
                <a:sym typeface="Calibri"/>
              </a:defRPr>
            </a:lvl3pPr>
            <a:lvl4pPr marL="7680325" marR="0" lvl="3" indent="-612775" algn="l" rtl="0">
              <a:spcBef>
                <a:spcPts val="1540"/>
              </a:spcBef>
              <a:spcAft>
                <a:spcPts val="0"/>
              </a:spcAft>
              <a:buClr>
                <a:schemeClr val="dk1"/>
              </a:buClr>
              <a:buSzPct val="100000"/>
              <a:buFont typeface="Arial"/>
              <a:buChar char="–"/>
              <a:defRPr sz="7700" b="0" i="0" u="none" strike="noStrike" cap="none">
                <a:solidFill>
                  <a:schemeClr val="dk1"/>
                </a:solidFill>
                <a:latin typeface="Calibri"/>
                <a:ea typeface="Calibri"/>
                <a:cs typeface="Calibri"/>
                <a:sym typeface="Calibri"/>
              </a:defRPr>
            </a:lvl4pPr>
            <a:lvl5pPr marL="9874250" marR="0" lvl="4" indent="-609600" algn="l" rtl="0">
              <a:spcBef>
                <a:spcPts val="1540"/>
              </a:spcBef>
              <a:spcAft>
                <a:spcPts val="0"/>
              </a:spcAft>
              <a:buClr>
                <a:schemeClr val="dk1"/>
              </a:buClr>
              <a:buSzPct val="100000"/>
              <a:buFont typeface="Arial"/>
              <a:buChar char="»"/>
              <a:defRPr sz="7700" b="0" i="0" u="none" strike="noStrike" cap="none">
                <a:solidFill>
                  <a:schemeClr val="dk1"/>
                </a:solidFill>
                <a:latin typeface="Calibri"/>
                <a:ea typeface="Calibri"/>
                <a:cs typeface="Calibri"/>
                <a:sym typeface="Calibri"/>
              </a:defRPr>
            </a:lvl5pPr>
            <a:lvl6pPr marL="12070080" marR="0" lvl="5" indent="-608330"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6pPr>
            <a:lvl7pPr marL="14264639" marR="0" lvl="6" indent="-618489"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7pPr>
            <a:lvl8pPr marL="16459200" marR="0" lvl="7" indent="-615950"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8pPr>
            <a:lvl9pPr marL="18653760" marR="0" lvl="8" indent="-613410"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3"/>
          </p:nvPr>
        </p:nvSpPr>
        <p:spPr>
          <a:xfrm>
            <a:off x="22296121" y="7368542"/>
            <a:ext cx="19400519" cy="3070857"/>
          </a:xfrm>
          <a:prstGeom prst="rect">
            <a:avLst/>
          </a:prstGeom>
          <a:noFill/>
          <a:ln>
            <a:noFill/>
          </a:ln>
        </p:spPr>
        <p:txBody>
          <a:bodyPr lIns="91425" tIns="91425" rIns="91425" bIns="91425" anchor="b" anchorCtr="0"/>
          <a:lstStyle>
            <a:lvl1pPr marL="0" marR="0" lvl="0" indent="0" algn="l" rtl="0">
              <a:spcBef>
                <a:spcPts val="2300"/>
              </a:spcBef>
              <a:spcAft>
                <a:spcPts val="0"/>
              </a:spcAft>
              <a:buClr>
                <a:schemeClr val="dk1"/>
              </a:buClr>
              <a:buFont typeface="Arial"/>
              <a:buNone/>
              <a:defRPr sz="11500" b="1" i="0" u="none" strike="noStrike" cap="none">
                <a:solidFill>
                  <a:schemeClr val="dk1"/>
                </a:solidFill>
                <a:latin typeface="Calibri"/>
                <a:ea typeface="Calibri"/>
                <a:cs typeface="Calibri"/>
                <a:sym typeface="Calibri"/>
              </a:defRPr>
            </a:lvl1pPr>
            <a:lvl2pPr marL="2194560" marR="0" lvl="1" indent="-10160" algn="l" rtl="0">
              <a:spcBef>
                <a:spcPts val="1920"/>
              </a:spcBef>
              <a:spcAft>
                <a:spcPts val="0"/>
              </a:spcAft>
              <a:buClr>
                <a:schemeClr val="dk1"/>
              </a:buClr>
              <a:buFont typeface="Arial"/>
              <a:buNone/>
              <a:defRPr sz="9600" b="1" i="0" u="none" strike="noStrike" cap="none">
                <a:solidFill>
                  <a:schemeClr val="dk1"/>
                </a:solidFill>
                <a:latin typeface="Calibri"/>
                <a:ea typeface="Calibri"/>
                <a:cs typeface="Calibri"/>
                <a:sym typeface="Calibri"/>
              </a:defRPr>
            </a:lvl2pPr>
            <a:lvl3pPr marL="4389120" marR="0" lvl="2" indent="-7620" algn="l" rtl="0">
              <a:spcBef>
                <a:spcPts val="1720"/>
              </a:spcBef>
              <a:spcAft>
                <a:spcPts val="0"/>
              </a:spcAft>
              <a:buClr>
                <a:schemeClr val="dk1"/>
              </a:buClr>
              <a:buFont typeface="Arial"/>
              <a:buNone/>
              <a:defRPr sz="8600" b="1" i="0" u="none" strike="noStrike" cap="none">
                <a:solidFill>
                  <a:schemeClr val="dk1"/>
                </a:solidFill>
                <a:latin typeface="Calibri"/>
                <a:ea typeface="Calibri"/>
                <a:cs typeface="Calibri"/>
                <a:sym typeface="Calibri"/>
              </a:defRPr>
            </a:lvl3pPr>
            <a:lvl4pPr marL="6583680" marR="0" lvl="3" indent="-5080" algn="l" rtl="0">
              <a:spcBef>
                <a:spcPts val="1540"/>
              </a:spcBef>
              <a:spcAft>
                <a:spcPts val="0"/>
              </a:spcAft>
              <a:buClr>
                <a:schemeClr val="dk1"/>
              </a:buClr>
              <a:buFont typeface="Arial"/>
              <a:buNone/>
              <a:defRPr sz="7700" b="1" i="0" u="none" strike="noStrike" cap="none">
                <a:solidFill>
                  <a:schemeClr val="dk1"/>
                </a:solidFill>
                <a:latin typeface="Calibri"/>
                <a:ea typeface="Calibri"/>
                <a:cs typeface="Calibri"/>
                <a:sym typeface="Calibri"/>
              </a:defRPr>
            </a:lvl4pPr>
            <a:lvl5pPr marL="8778240" marR="0" lvl="4" indent="-2540" algn="l" rtl="0">
              <a:spcBef>
                <a:spcPts val="1540"/>
              </a:spcBef>
              <a:spcAft>
                <a:spcPts val="0"/>
              </a:spcAft>
              <a:buClr>
                <a:schemeClr val="dk1"/>
              </a:buClr>
              <a:buFont typeface="Arial"/>
              <a:buNone/>
              <a:defRPr sz="7700" b="1" i="0" u="none" strike="noStrike" cap="none">
                <a:solidFill>
                  <a:schemeClr val="dk1"/>
                </a:solidFill>
                <a:latin typeface="Calibri"/>
                <a:ea typeface="Calibri"/>
                <a:cs typeface="Calibri"/>
                <a:sym typeface="Calibri"/>
              </a:defRPr>
            </a:lvl5pPr>
            <a:lvl6pPr marL="10972800" marR="0" lvl="5" indent="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6pPr>
            <a:lvl7pPr marL="13167361" marR="0" lvl="6" indent="-1016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7pPr>
            <a:lvl8pPr marL="15361920" marR="0" lvl="7" indent="-7619"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8pPr>
            <a:lvl9pPr marL="17556480" marR="0" lvl="8" indent="-508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4"/>
          </p:nvPr>
        </p:nvSpPr>
        <p:spPr>
          <a:xfrm>
            <a:off x="22296121" y="10439400"/>
            <a:ext cx="19400519" cy="18966181"/>
          </a:xfrm>
          <a:prstGeom prst="rect">
            <a:avLst/>
          </a:prstGeom>
          <a:noFill/>
          <a:ln>
            <a:noFill/>
          </a:ln>
        </p:spPr>
        <p:txBody>
          <a:bodyPr lIns="91425" tIns="91425" rIns="91425" bIns="91425" anchor="t" anchorCtr="0"/>
          <a:lstStyle>
            <a:lvl1pPr marL="1644650" marR="0" lvl="0" indent="-914400" algn="l" rtl="0">
              <a:spcBef>
                <a:spcPts val="2300"/>
              </a:spcBef>
              <a:spcAft>
                <a:spcPts val="0"/>
              </a:spcAft>
              <a:buClr>
                <a:schemeClr val="dk1"/>
              </a:buClr>
              <a:buSzPct val="100000"/>
              <a:buFont typeface="Arial"/>
              <a:buChar char="•"/>
              <a:defRPr sz="11500" b="0" i="0" u="none" strike="noStrike" cap="none">
                <a:solidFill>
                  <a:schemeClr val="dk1"/>
                </a:solidFill>
                <a:latin typeface="Calibri"/>
                <a:ea typeface="Calibri"/>
                <a:cs typeface="Calibri"/>
                <a:sym typeface="Calibri"/>
              </a:defRPr>
            </a:lvl1pPr>
            <a:lvl2pPr marL="3565525" marR="0" lvl="1" indent="-771525" algn="l" rtl="0">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2pPr>
            <a:lvl3pPr marL="5486400" marR="0" lvl="2" indent="-558800" algn="l" rtl="0">
              <a:spcBef>
                <a:spcPts val="1720"/>
              </a:spcBef>
              <a:spcAft>
                <a:spcPts val="0"/>
              </a:spcAft>
              <a:buClr>
                <a:schemeClr val="dk1"/>
              </a:buClr>
              <a:buSzPct val="100000"/>
              <a:buFont typeface="Arial"/>
              <a:buChar char="•"/>
              <a:defRPr sz="8600" b="0" i="0" u="none" strike="noStrike" cap="none">
                <a:solidFill>
                  <a:schemeClr val="dk1"/>
                </a:solidFill>
                <a:latin typeface="Calibri"/>
                <a:ea typeface="Calibri"/>
                <a:cs typeface="Calibri"/>
                <a:sym typeface="Calibri"/>
              </a:defRPr>
            </a:lvl3pPr>
            <a:lvl4pPr marL="7680325" marR="0" lvl="3" indent="-612775" algn="l" rtl="0">
              <a:spcBef>
                <a:spcPts val="1540"/>
              </a:spcBef>
              <a:spcAft>
                <a:spcPts val="0"/>
              </a:spcAft>
              <a:buClr>
                <a:schemeClr val="dk1"/>
              </a:buClr>
              <a:buSzPct val="100000"/>
              <a:buFont typeface="Arial"/>
              <a:buChar char="–"/>
              <a:defRPr sz="7700" b="0" i="0" u="none" strike="noStrike" cap="none">
                <a:solidFill>
                  <a:schemeClr val="dk1"/>
                </a:solidFill>
                <a:latin typeface="Calibri"/>
                <a:ea typeface="Calibri"/>
                <a:cs typeface="Calibri"/>
                <a:sym typeface="Calibri"/>
              </a:defRPr>
            </a:lvl4pPr>
            <a:lvl5pPr marL="9874250" marR="0" lvl="4" indent="-609600" algn="l" rtl="0">
              <a:spcBef>
                <a:spcPts val="1540"/>
              </a:spcBef>
              <a:spcAft>
                <a:spcPts val="0"/>
              </a:spcAft>
              <a:buClr>
                <a:schemeClr val="dk1"/>
              </a:buClr>
              <a:buSzPct val="100000"/>
              <a:buFont typeface="Arial"/>
              <a:buChar char="»"/>
              <a:defRPr sz="7700" b="0" i="0" u="none" strike="noStrike" cap="none">
                <a:solidFill>
                  <a:schemeClr val="dk1"/>
                </a:solidFill>
                <a:latin typeface="Calibri"/>
                <a:ea typeface="Calibri"/>
                <a:cs typeface="Calibri"/>
                <a:sym typeface="Calibri"/>
              </a:defRPr>
            </a:lvl5pPr>
            <a:lvl6pPr marL="12070080" marR="0" lvl="5" indent="-608330"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6pPr>
            <a:lvl7pPr marL="14264639" marR="0" lvl="6" indent="-618489"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7pPr>
            <a:lvl8pPr marL="16459200" marR="0" lvl="7" indent="-615950"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8pPr>
            <a:lvl9pPr marL="18653760" marR="0" lvl="8" indent="-613410"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2193925" y="30510162"/>
            <a:ext cx="1024255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5800" b="0" i="0" u="none">
                <a:solidFill>
                  <a:srgbClr val="898989"/>
                </a:solidFill>
                <a:latin typeface="Calibri"/>
                <a:ea typeface="Calibri"/>
                <a:cs typeface="Calibri"/>
                <a:sym typeface="Calibri"/>
              </a:defRPr>
            </a:lvl1pPr>
            <a:lvl2pPr marL="2193925" marR="0" lvl="1" indent="-1736725"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14995525" y="30510162"/>
            <a:ext cx="1390014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8600" b="0" i="0" u="none">
                <a:solidFill>
                  <a:schemeClr val="dk1"/>
                </a:solidFill>
                <a:latin typeface="Arial"/>
                <a:ea typeface="Arial"/>
                <a:cs typeface="Arial"/>
                <a:sym typeface="Arial"/>
              </a:defRPr>
            </a:lvl1pPr>
            <a:lvl2pPr marL="2193925" marR="0" lvl="1" indent="-1736725"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31454725" y="30510162"/>
            <a:ext cx="10242550" cy="1752600"/>
          </a:xfrm>
          <a:prstGeom prst="rect">
            <a:avLst/>
          </a:prstGeom>
          <a:noFill/>
          <a:ln>
            <a:noFill/>
          </a:ln>
        </p:spPr>
        <p:txBody>
          <a:bodyPr lIns="438900" tIns="219450" rIns="438900" bIns="21945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5800" b="0" i="0" u="none">
                <a:solidFill>
                  <a:srgbClr val="898989"/>
                </a:solidFill>
                <a:latin typeface="Calibri"/>
                <a:ea typeface="Calibri"/>
                <a:cs typeface="Calibri"/>
                <a:sym typeface="Calibri"/>
              </a:rPr>
              <a:t>‹#›</a:t>
            </a:fld>
            <a:endParaRPr lang="en-US" sz="5800" b="0" i="0" u="none">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2193925" y="1317625"/>
            <a:ext cx="39503351" cy="54863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11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211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211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211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211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211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211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211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211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2194559" y="7680963"/>
            <a:ext cx="19385280" cy="21724621"/>
          </a:xfrm>
          <a:prstGeom prst="rect">
            <a:avLst/>
          </a:prstGeom>
          <a:noFill/>
          <a:ln>
            <a:noFill/>
          </a:ln>
        </p:spPr>
        <p:txBody>
          <a:bodyPr lIns="91425" tIns="91425" rIns="91425" bIns="91425" anchor="t" anchorCtr="0"/>
          <a:lstStyle>
            <a:lvl1pPr marL="1644650" marR="0" lvl="0" indent="-793750" algn="l" rtl="0">
              <a:spcBef>
                <a:spcPts val="2680"/>
              </a:spcBef>
              <a:spcAft>
                <a:spcPts val="0"/>
              </a:spcAft>
              <a:buClr>
                <a:schemeClr val="dk1"/>
              </a:buClr>
              <a:buSzPct val="100000"/>
              <a:buFont typeface="Arial"/>
              <a:buChar char="•"/>
              <a:defRPr sz="13400" b="0" i="0" u="none" strike="noStrike" cap="none">
                <a:solidFill>
                  <a:schemeClr val="dk1"/>
                </a:solidFill>
                <a:latin typeface="Calibri"/>
                <a:ea typeface="Calibri"/>
                <a:cs typeface="Calibri"/>
                <a:sym typeface="Calibri"/>
              </a:defRPr>
            </a:lvl1pPr>
            <a:lvl2pPr marL="3565525" marR="0" lvl="1" indent="-650875" algn="l" rtl="0">
              <a:spcBef>
                <a:spcPts val="2300"/>
              </a:spcBef>
              <a:spcAft>
                <a:spcPts val="0"/>
              </a:spcAft>
              <a:buClr>
                <a:schemeClr val="dk1"/>
              </a:buClr>
              <a:buSzPct val="100000"/>
              <a:buFont typeface="Arial"/>
              <a:buChar char="–"/>
              <a:defRPr sz="11500" b="0" i="0" u="none" strike="noStrike" cap="none">
                <a:solidFill>
                  <a:schemeClr val="dk1"/>
                </a:solidFill>
                <a:latin typeface="Calibri"/>
                <a:ea typeface="Calibri"/>
                <a:cs typeface="Calibri"/>
                <a:sym typeface="Calibri"/>
              </a:defRPr>
            </a:lvl2pPr>
            <a:lvl3pPr marL="5486400" marR="0" lvl="2" indent="-495300" algn="l" rtl="0">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3pPr>
            <a:lvl4pPr marL="7680325" marR="0" lvl="3" indent="-555625" algn="l" rtl="0">
              <a:spcBef>
                <a:spcPts val="1720"/>
              </a:spcBef>
              <a:spcAft>
                <a:spcPts val="0"/>
              </a:spcAft>
              <a:buClr>
                <a:schemeClr val="dk1"/>
              </a:buClr>
              <a:buSzPct val="100000"/>
              <a:buFont typeface="Arial"/>
              <a:buChar char="–"/>
              <a:defRPr sz="8600" b="0" i="0" u="none" strike="noStrike" cap="none">
                <a:solidFill>
                  <a:schemeClr val="dk1"/>
                </a:solidFill>
                <a:latin typeface="Calibri"/>
                <a:ea typeface="Calibri"/>
                <a:cs typeface="Calibri"/>
                <a:sym typeface="Calibri"/>
              </a:defRPr>
            </a:lvl4pPr>
            <a:lvl5pPr marL="9874250" marR="0" lvl="4" indent="-552450" algn="l" rtl="0">
              <a:spcBef>
                <a:spcPts val="1720"/>
              </a:spcBef>
              <a:spcAft>
                <a:spcPts val="0"/>
              </a:spcAft>
              <a:buClr>
                <a:schemeClr val="dk1"/>
              </a:buClr>
              <a:buSzPct val="100000"/>
              <a:buFont typeface="Arial"/>
              <a:buChar char="»"/>
              <a:defRPr sz="8600" b="0" i="0" u="none" strike="noStrike" cap="none">
                <a:solidFill>
                  <a:schemeClr val="dk1"/>
                </a:solidFill>
                <a:latin typeface="Calibri"/>
                <a:ea typeface="Calibri"/>
                <a:cs typeface="Calibri"/>
                <a:sym typeface="Calibri"/>
              </a:defRPr>
            </a:lvl5pPr>
            <a:lvl6pPr marL="12070080" marR="0" lvl="5" indent="-55118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6pPr>
            <a:lvl7pPr marL="14264639" marR="0" lvl="6" indent="-561339"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7pPr>
            <a:lvl8pPr marL="16459200" marR="0" lvl="7" indent="-55880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8pPr>
            <a:lvl9pPr marL="18653760" marR="0" lvl="8" indent="-55626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2"/>
          </p:nvPr>
        </p:nvSpPr>
        <p:spPr>
          <a:xfrm>
            <a:off x="22311359" y="7680963"/>
            <a:ext cx="19385280" cy="21724621"/>
          </a:xfrm>
          <a:prstGeom prst="rect">
            <a:avLst/>
          </a:prstGeom>
          <a:noFill/>
          <a:ln>
            <a:noFill/>
          </a:ln>
        </p:spPr>
        <p:txBody>
          <a:bodyPr lIns="91425" tIns="91425" rIns="91425" bIns="91425" anchor="t" anchorCtr="0"/>
          <a:lstStyle>
            <a:lvl1pPr marL="1644650" marR="0" lvl="0" indent="-793750" algn="l" rtl="0">
              <a:spcBef>
                <a:spcPts val="2680"/>
              </a:spcBef>
              <a:spcAft>
                <a:spcPts val="0"/>
              </a:spcAft>
              <a:buClr>
                <a:schemeClr val="dk1"/>
              </a:buClr>
              <a:buSzPct val="100000"/>
              <a:buFont typeface="Arial"/>
              <a:buChar char="•"/>
              <a:defRPr sz="13400" b="0" i="0" u="none" strike="noStrike" cap="none">
                <a:solidFill>
                  <a:schemeClr val="dk1"/>
                </a:solidFill>
                <a:latin typeface="Calibri"/>
                <a:ea typeface="Calibri"/>
                <a:cs typeface="Calibri"/>
                <a:sym typeface="Calibri"/>
              </a:defRPr>
            </a:lvl1pPr>
            <a:lvl2pPr marL="3565525" marR="0" lvl="1" indent="-650875" algn="l" rtl="0">
              <a:spcBef>
                <a:spcPts val="2300"/>
              </a:spcBef>
              <a:spcAft>
                <a:spcPts val="0"/>
              </a:spcAft>
              <a:buClr>
                <a:schemeClr val="dk1"/>
              </a:buClr>
              <a:buSzPct val="100000"/>
              <a:buFont typeface="Arial"/>
              <a:buChar char="–"/>
              <a:defRPr sz="11500" b="0" i="0" u="none" strike="noStrike" cap="none">
                <a:solidFill>
                  <a:schemeClr val="dk1"/>
                </a:solidFill>
                <a:latin typeface="Calibri"/>
                <a:ea typeface="Calibri"/>
                <a:cs typeface="Calibri"/>
                <a:sym typeface="Calibri"/>
              </a:defRPr>
            </a:lvl2pPr>
            <a:lvl3pPr marL="5486400" marR="0" lvl="2" indent="-495300" algn="l" rtl="0">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3pPr>
            <a:lvl4pPr marL="7680325" marR="0" lvl="3" indent="-555625" algn="l" rtl="0">
              <a:spcBef>
                <a:spcPts val="1720"/>
              </a:spcBef>
              <a:spcAft>
                <a:spcPts val="0"/>
              </a:spcAft>
              <a:buClr>
                <a:schemeClr val="dk1"/>
              </a:buClr>
              <a:buSzPct val="100000"/>
              <a:buFont typeface="Arial"/>
              <a:buChar char="–"/>
              <a:defRPr sz="8600" b="0" i="0" u="none" strike="noStrike" cap="none">
                <a:solidFill>
                  <a:schemeClr val="dk1"/>
                </a:solidFill>
                <a:latin typeface="Calibri"/>
                <a:ea typeface="Calibri"/>
                <a:cs typeface="Calibri"/>
                <a:sym typeface="Calibri"/>
              </a:defRPr>
            </a:lvl4pPr>
            <a:lvl5pPr marL="9874250" marR="0" lvl="4" indent="-552450" algn="l" rtl="0">
              <a:spcBef>
                <a:spcPts val="1720"/>
              </a:spcBef>
              <a:spcAft>
                <a:spcPts val="0"/>
              </a:spcAft>
              <a:buClr>
                <a:schemeClr val="dk1"/>
              </a:buClr>
              <a:buSzPct val="100000"/>
              <a:buFont typeface="Arial"/>
              <a:buChar char="»"/>
              <a:defRPr sz="8600" b="0" i="0" u="none" strike="noStrike" cap="none">
                <a:solidFill>
                  <a:schemeClr val="dk1"/>
                </a:solidFill>
                <a:latin typeface="Calibri"/>
                <a:ea typeface="Calibri"/>
                <a:cs typeface="Calibri"/>
                <a:sym typeface="Calibri"/>
              </a:defRPr>
            </a:lvl5pPr>
            <a:lvl6pPr marL="12070080" marR="0" lvl="5" indent="-55118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6pPr>
            <a:lvl7pPr marL="14264639" marR="0" lvl="6" indent="-561339"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7pPr>
            <a:lvl8pPr marL="16459200" marR="0" lvl="7" indent="-55880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8pPr>
            <a:lvl9pPr marL="18653760" marR="0" lvl="8" indent="-55626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2193925" y="30510162"/>
            <a:ext cx="1024255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5800" b="0" i="0" u="none">
                <a:solidFill>
                  <a:srgbClr val="898989"/>
                </a:solidFill>
                <a:latin typeface="Calibri"/>
                <a:ea typeface="Calibri"/>
                <a:cs typeface="Calibri"/>
                <a:sym typeface="Calibri"/>
              </a:defRPr>
            </a:lvl1pPr>
            <a:lvl2pPr marL="2193925" marR="0" lvl="1" indent="-1736725"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14995525" y="30510162"/>
            <a:ext cx="1390014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8600" b="0" i="0" u="none">
                <a:solidFill>
                  <a:schemeClr val="dk1"/>
                </a:solidFill>
                <a:latin typeface="Arial"/>
                <a:ea typeface="Arial"/>
                <a:cs typeface="Arial"/>
                <a:sym typeface="Arial"/>
              </a:defRPr>
            </a:lvl1pPr>
            <a:lvl2pPr marL="2193925" marR="0" lvl="1" indent="-1736725"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31454725" y="30510162"/>
            <a:ext cx="10242550" cy="1752600"/>
          </a:xfrm>
          <a:prstGeom prst="rect">
            <a:avLst/>
          </a:prstGeom>
          <a:noFill/>
          <a:ln>
            <a:noFill/>
          </a:ln>
        </p:spPr>
        <p:txBody>
          <a:bodyPr lIns="438900" tIns="219450" rIns="438900" bIns="21945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5800" b="0" i="0" u="none">
                <a:solidFill>
                  <a:srgbClr val="898989"/>
                </a:solidFill>
                <a:latin typeface="Calibri"/>
                <a:ea typeface="Calibri"/>
                <a:cs typeface="Calibri"/>
                <a:sym typeface="Calibri"/>
              </a:rPr>
              <a:t>‹#›</a:t>
            </a:fld>
            <a:endParaRPr lang="en-US" sz="5800" b="0" i="0" u="none">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193925" y="1317625"/>
            <a:ext cx="39503351" cy="54863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11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211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211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211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211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211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211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211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211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2193925" y="7680325"/>
            <a:ext cx="39503351" cy="21724937"/>
          </a:xfrm>
          <a:prstGeom prst="rect">
            <a:avLst/>
          </a:prstGeom>
          <a:noFill/>
          <a:ln>
            <a:noFill/>
          </a:ln>
        </p:spPr>
        <p:txBody>
          <a:bodyPr lIns="91425" tIns="91425" rIns="91425" bIns="91425" anchor="t" anchorCtr="0"/>
          <a:lstStyle>
            <a:lvl1pPr marL="1644650" marR="0" lvl="0" indent="-666750" algn="l" rtl="0">
              <a:spcBef>
                <a:spcPts val="3080"/>
              </a:spcBef>
              <a:spcAft>
                <a:spcPts val="0"/>
              </a:spcAft>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5525" marR="0" lvl="1" indent="-530225" algn="l" rtl="0">
              <a:spcBef>
                <a:spcPts val="2680"/>
              </a:spcBef>
              <a:spcAft>
                <a:spcPts val="0"/>
              </a:spcAft>
              <a:buClr>
                <a:schemeClr val="dk1"/>
              </a:buClr>
              <a:buSzPct val="100000"/>
              <a:buFont typeface="Arial"/>
              <a:buChar char="–"/>
              <a:defRPr sz="13400" b="0" i="0" u="none" strike="noStrike" cap="none">
                <a:solidFill>
                  <a:schemeClr val="dk1"/>
                </a:solidFill>
                <a:latin typeface="Calibri"/>
                <a:ea typeface="Calibri"/>
                <a:cs typeface="Calibri"/>
                <a:sym typeface="Calibri"/>
              </a:defRPr>
            </a:lvl2pPr>
            <a:lvl3pPr marL="5486400" marR="0" lvl="2" indent="-374650" algn="l" rtl="0">
              <a:spcBef>
                <a:spcPts val="2300"/>
              </a:spcBef>
              <a:spcAft>
                <a:spcPts val="0"/>
              </a:spcAft>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325" marR="0" lvl="3" indent="-492125" algn="l" rtl="0">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4250" marR="0" lvl="4" indent="-488950" algn="l" rtl="0">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70080" marR="0" lvl="5" indent="-48768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4639" marR="0" lvl="6" indent="-49783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9200" marR="0" lvl="7" indent="-49530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3760" marR="0" lvl="8" indent="-49276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2193925" y="30510162"/>
            <a:ext cx="1024255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5800" b="0" i="0" u="none" strike="noStrike" cap="none">
                <a:solidFill>
                  <a:srgbClr val="898989"/>
                </a:solidFill>
                <a:latin typeface="Calibri"/>
                <a:ea typeface="Calibri"/>
                <a:cs typeface="Calibri"/>
                <a:sym typeface="Calibri"/>
              </a:defRPr>
            </a:lvl1pPr>
            <a:lvl2pPr marL="2193925" marR="0" lvl="1" indent="-1736725"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14995525" y="30510162"/>
            <a:ext cx="1390014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1pPr>
            <a:lvl2pPr marL="2193925" marR="0" lvl="1" indent="-1736725"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2pPr>
            <a:lvl3pPr marL="4387850" marR="0" lvl="2" indent="-3473450"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3pPr>
            <a:lvl4pPr marL="6583361" marR="0" lvl="3" indent="-5211761"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4pPr>
            <a:lvl5pPr marL="8777287" marR="0" lvl="4" indent="-694848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5pPr>
            <a:lvl6pPr marL="10971212" marR="0" lvl="5" indent="-868521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6pPr>
            <a:lvl7pPr marL="15359062" marR="0" lvl="6" indent="-12158662"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7pPr>
            <a:lvl8pPr marL="21940836" marR="0" lvl="7" indent="-17368836"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8pPr>
            <a:lvl9pPr marL="30716538" marR="0" lvl="8" indent="-24315738" algn="l" rtl="0">
              <a:lnSpc>
                <a:spcPct val="100000"/>
              </a:lnSpc>
              <a:spcBef>
                <a:spcPts val="0"/>
              </a:spcBef>
              <a:spcAft>
                <a:spcPts val="0"/>
              </a:spcAft>
              <a:buNone/>
              <a:defRPr sz="86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31454725" y="30510162"/>
            <a:ext cx="10242550" cy="1752600"/>
          </a:xfrm>
          <a:prstGeom prst="rect">
            <a:avLst/>
          </a:prstGeom>
          <a:noFill/>
          <a:ln>
            <a:noFill/>
          </a:ln>
        </p:spPr>
        <p:txBody>
          <a:bodyPr lIns="438900" tIns="219450" rIns="438900" bIns="21945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5800" b="0" i="0" u="none" strike="noStrike" cap="none">
                <a:solidFill>
                  <a:srgbClr val="898989"/>
                </a:solidFill>
                <a:latin typeface="Calibri"/>
                <a:ea typeface="Calibri"/>
                <a:cs typeface="Calibri"/>
                <a:sym typeface="Calibri"/>
              </a:rPr>
              <a:t>‹#›</a:t>
            </a:fld>
            <a:endParaRPr lang="en-US" sz="58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jp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11658600" y="9302196"/>
            <a:ext cx="20421599" cy="12280899"/>
          </a:xfrm>
          <a:prstGeom prst="rect">
            <a:avLst/>
          </a:prstGeom>
          <a:noFill/>
          <a:ln>
            <a:noFill/>
          </a:ln>
        </p:spPr>
        <p:txBody>
          <a:bodyPr lIns="91425" tIns="45700" rIns="91425" bIns="45700" anchor="t" anchorCtr="0">
            <a:noAutofit/>
          </a:bodyPr>
          <a:lstStyle/>
          <a:p>
            <a:pPr marR="0" lvl="0" indent="457200" algn="l" rtl="0">
              <a:lnSpc>
                <a:spcPct val="100000"/>
              </a:lnSpc>
              <a:spcBef>
                <a:spcPts val="0"/>
              </a:spcBef>
              <a:spcAft>
                <a:spcPts val="0"/>
              </a:spcAft>
              <a:buNone/>
            </a:pPr>
            <a:endParaRPr lang="en-US" sz="3600" dirty="0" smtClean="0">
              <a:solidFill>
                <a:srgbClr val="222222"/>
              </a:solidFill>
              <a:highlight>
                <a:srgbClr val="FFFFFF"/>
              </a:highlight>
            </a:endParaRPr>
          </a:p>
          <a:p>
            <a:pPr marR="0" lvl="0" indent="457200" algn="l" rtl="0">
              <a:lnSpc>
                <a:spcPct val="100000"/>
              </a:lnSpc>
              <a:spcBef>
                <a:spcPts val="0"/>
              </a:spcBef>
              <a:spcAft>
                <a:spcPts val="0"/>
              </a:spcAft>
              <a:buNone/>
            </a:pPr>
            <a:r>
              <a:rPr lang="en-US" sz="3600" dirty="0">
                <a:solidFill>
                  <a:srgbClr val="222222"/>
                </a:solidFill>
                <a:highlight>
                  <a:srgbClr val="FFFFFF"/>
                </a:highlight>
              </a:rPr>
              <a:t>	</a:t>
            </a:r>
            <a:r>
              <a:rPr lang="en-US" sz="3600" dirty="0" smtClean="0">
                <a:solidFill>
                  <a:srgbClr val="222222"/>
                </a:solidFill>
                <a:highlight>
                  <a:srgbClr val="FFFFFF"/>
                </a:highlight>
              </a:rPr>
              <a:t>We </a:t>
            </a:r>
            <a:r>
              <a:rPr lang="en-US" sz="3600" dirty="0">
                <a:solidFill>
                  <a:srgbClr val="222222"/>
                </a:solidFill>
                <a:highlight>
                  <a:srgbClr val="FFFFFF"/>
                </a:highlight>
              </a:rPr>
              <a:t>inspired students to make connections and gain enthusiasm towards learning and science by creating and implementing a 10-week mini-unit on the use of science in the community. This exposed students to the diverse use of science in everyday life through the discovery </a:t>
            </a:r>
            <a:r>
              <a:rPr lang="en-US" sz="3600" dirty="0" smtClean="0">
                <a:solidFill>
                  <a:srgbClr val="222222"/>
                </a:solidFill>
                <a:highlight>
                  <a:srgbClr val="FFFFFF"/>
                </a:highlight>
              </a:rPr>
              <a:t>of:</a:t>
            </a:r>
          </a:p>
          <a:p>
            <a:pPr marL="571500" lvl="8" indent="-571500">
              <a:buFont typeface="Arial"/>
              <a:buChar char="•"/>
            </a:pPr>
            <a:r>
              <a:rPr lang="en-US" sz="3600" dirty="0" smtClean="0">
                <a:solidFill>
                  <a:srgbClr val="222222"/>
                </a:solidFill>
                <a:highlight>
                  <a:srgbClr val="FFFFFF"/>
                </a:highlight>
              </a:rPr>
              <a:t>Police fingerprinting</a:t>
            </a:r>
          </a:p>
          <a:p>
            <a:pPr marL="571500" lvl="7" indent="-571500">
              <a:buFont typeface="Arial"/>
              <a:buChar char="•"/>
            </a:pPr>
            <a:r>
              <a:rPr lang="en-US" sz="3600" dirty="0" smtClean="0">
                <a:solidFill>
                  <a:srgbClr val="222222"/>
                </a:solidFill>
                <a:highlight>
                  <a:srgbClr val="FFFFFF"/>
                </a:highlight>
              </a:rPr>
              <a:t>Food </a:t>
            </a:r>
            <a:r>
              <a:rPr lang="en-US" sz="3600" dirty="0">
                <a:solidFill>
                  <a:srgbClr val="222222"/>
                </a:solidFill>
                <a:highlight>
                  <a:srgbClr val="FFFFFF"/>
                </a:highlight>
              </a:rPr>
              <a:t>chain </a:t>
            </a:r>
            <a:r>
              <a:rPr lang="en-US" sz="3600" dirty="0" smtClean="0">
                <a:solidFill>
                  <a:srgbClr val="222222"/>
                </a:solidFill>
                <a:highlight>
                  <a:srgbClr val="FFFFFF"/>
                </a:highlight>
              </a:rPr>
              <a:t>processes</a:t>
            </a:r>
          </a:p>
          <a:p>
            <a:pPr marL="571500" lvl="7" indent="-571500">
              <a:buFont typeface="Arial"/>
              <a:buChar char="•"/>
            </a:pPr>
            <a:r>
              <a:rPr lang="en-US" sz="3600" dirty="0" smtClean="0">
                <a:solidFill>
                  <a:srgbClr val="222222"/>
                </a:solidFill>
                <a:highlight>
                  <a:srgbClr val="FFFFFF"/>
                </a:highlight>
              </a:rPr>
              <a:t>Blood analysis</a:t>
            </a:r>
          </a:p>
          <a:p>
            <a:pPr marL="571500" lvl="7" indent="-571500">
              <a:buFont typeface="Arial"/>
              <a:buChar char="•"/>
            </a:pPr>
            <a:r>
              <a:rPr lang="en-US" sz="3600" dirty="0" smtClean="0">
                <a:solidFill>
                  <a:srgbClr val="222222"/>
                </a:solidFill>
                <a:highlight>
                  <a:srgbClr val="FFFFFF"/>
                </a:highlight>
              </a:rPr>
              <a:t>Butter </a:t>
            </a:r>
            <a:r>
              <a:rPr lang="en-US" sz="3600" dirty="0">
                <a:solidFill>
                  <a:srgbClr val="222222"/>
                </a:solidFill>
                <a:highlight>
                  <a:srgbClr val="FFFFFF"/>
                </a:highlight>
              </a:rPr>
              <a:t>making </a:t>
            </a:r>
            <a:r>
              <a:rPr lang="en-US" sz="3600" dirty="0" smtClean="0">
                <a:solidFill>
                  <a:srgbClr val="222222"/>
                </a:solidFill>
                <a:highlight>
                  <a:srgbClr val="FFFFFF"/>
                </a:highlight>
              </a:rPr>
              <a:t>&amp; </a:t>
            </a:r>
            <a:r>
              <a:rPr lang="en-US" sz="3600" dirty="0">
                <a:solidFill>
                  <a:srgbClr val="222222"/>
                </a:solidFill>
                <a:highlight>
                  <a:srgbClr val="FFFFFF"/>
                </a:highlight>
              </a:rPr>
              <a:t>states of </a:t>
            </a:r>
            <a:r>
              <a:rPr lang="en-US" sz="3600" dirty="0" smtClean="0">
                <a:solidFill>
                  <a:srgbClr val="222222"/>
                </a:solidFill>
                <a:highlight>
                  <a:srgbClr val="FFFFFF"/>
                </a:highlight>
              </a:rPr>
              <a:t>matter</a:t>
            </a:r>
          </a:p>
          <a:p>
            <a:pPr marL="571500" lvl="7" indent="-571500">
              <a:buFont typeface="Arial"/>
              <a:buChar char="•"/>
            </a:pPr>
            <a:r>
              <a:rPr lang="en-US" sz="3600" dirty="0" smtClean="0">
                <a:solidFill>
                  <a:srgbClr val="222222"/>
                </a:solidFill>
                <a:highlight>
                  <a:srgbClr val="FFFFFF"/>
                </a:highlight>
              </a:rPr>
              <a:t>Pollution simulation</a:t>
            </a:r>
          </a:p>
          <a:p>
            <a:pPr marL="571500" lvl="7" indent="-571500">
              <a:buFont typeface="Arial"/>
              <a:buChar char="•"/>
            </a:pPr>
            <a:r>
              <a:rPr lang="en-US" sz="3600" dirty="0" smtClean="0">
                <a:solidFill>
                  <a:srgbClr val="222222"/>
                </a:solidFill>
                <a:highlight>
                  <a:srgbClr val="FFFFFF"/>
                </a:highlight>
              </a:rPr>
              <a:t>Animal </a:t>
            </a:r>
            <a:r>
              <a:rPr lang="en-US" sz="3600" dirty="0">
                <a:solidFill>
                  <a:srgbClr val="222222"/>
                </a:solidFill>
                <a:highlight>
                  <a:srgbClr val="FFFFFF"/>
                </a:highlight>
              </a:rPr>
              <a:t>cold-weather </a:t>
            </a:r>
            <a:r>
              <a:rPr lang="en-US" sz="3600" dirty="0" smtClean="0">
                <a:solidFill>
                  <a:srgbClr val="222222"/>
                </a:solidFill>
                <a:highlight>
                  <a:srgbClr val="FFFFFF"/>
                </a:highlight>
              </a:rPr>
              <a:t>survival</a:t>
            </a:r>
          </a:p>
          <a:p>
            <a:pPr marL="571500" lvl="7" indent="-571500">
              <a:buFont typeface="Arial"/>
              <a:buChar char="•"/>
            </a:pPr>
            <a:r>
              <a:rPr lang="en-US" sz="3600" dirty="0" smtClean="0">
                <a:solidFill>
                  <a:srgbClr val="222222"/>
                </a:solidFill>
                <a:highlight>
                  <a:srgbClr val="FFFFFF"/>
                </a:highlight>
              </a:rPr>
              <a:t>Fossil modeling</a:t>
            </a:r>
          </a:p>
          <a:p>
            <a:pPr marL="571500" lvl="7" indent="-571500">
              <a:buFont typeface="Arial"/>
              <a:buChar char="•"/>
            </a:pPr>
            <a:r>
              <a:rPr lang="en-US" sz="3600" dirty="0" smtClean="0">
                <a:solidFill>
                  <a:srgbClr val="222222"/>
                </a:solidFill>
                <a:highlight>
                  <a:srgbClr val="FFFFFF"/>
                </a:highlight>
              </a:rPr>
              <a:t>pH </a:t>
            </a:r>
            <a:r>
              <a:rPr lang="en-US" sz="3600" dirty="0">
                <a:solidFill>
                  <a:srgbClr val="222222"/>
                </a:solidFill>
                <a:highlight>
                  <a:srgbClr val="FFFFFF"/>
                </a:highlight>
              </a:rPr>
              <a:t>exploration </a:t>
            </a:r>
            <a:endParaRPr lang="en-US" sz="3600" dirty="0" smtClean="0">
              <a:solidFill>
                <a:srgbClr val="222222"/>
              </a:solidFill>
              <a:highlight>
                <a:srgbClr val="FFFFFF"/>
              </a:highlight>
            </a:endParaRPr>
          </a:p>
          <a:p>
            <a:pPr marL="571500" lvl="7" indent="-571500">
              <a:buFont typeface="Arial"/>
              <a:buChar char="•"/>
            </a:pPr>
            <a:r>
              <a:rPr lang="en-US" sz="3600" dirty="0" smtClean="0">
                <a:solidFill>
                  <a:srgbClr val="222222"/>
                </a:solidFill>
                <a:highlight>
                  <a:srgbClr val="FFFFFF"/>
                </a:highlight>
              </a:rPr>
              <a:t>Meteorology</a:t>
            </a:r>
            <a:endParaRPr lang="en-US" sz="3600" dirty="0">
              <a:solidFill>
                <a:srgbClr val="222222"/>
              </a:solidFill>
              <a:highlight>
                <a:srgbClr val="FFFFFF"/>
              </a:highlight>
            </a:endParaRPr>
          </a:p>
          <a:p>
            <a:pPr lvl="7"/>
            <a:endParaRPr sz="3600" dirty="0">
              <a:solidFill>
                <a:srgbClr val="222222"/>
              </a:solidFill>
              <a:highlight>
                <a:srgbClr val="FFFFFF"/>
              </a:highlight>
            </a:endParaRPr>
          </a:p>
          <a:p>
            <a:pPr marR="0" lvl="0" algn="l" rtl="0">
              <a:lnSpc>
                <a:spcPct val="100000"/>
              </a:lnSpc>
              <a:spcBef>
                <a:spcPts val="0"/>
              </a:spcBef>
              <a:spcAft>
                <a:spcPts val="0"/>
              </a:spcAft>
              <a:buNone/>
            </a:pPr>
            <a:endParaRPr sz="3600" dirty="0">
              <a:solidFill>
                <a:srgbClr val="222222"/>
              </a:solidFill>
              <a:highlight>
                <a:srgbClr val="FFFFFF"/>
              </a:highlight>
            </a:endParaRPr>
          </a:p>
          <a:p>
            <a:pPr marR="0" lvl="0" algn="l" rtl="0">
              <a:lnSpc>
                <a:spcPct val="100000"/>
              </a:lnSpc>
              <a:spcBef>
                <a:spcPts val="0"/>
              </a:spcBef>
              <a:spcAft>
                <a:spcPts val="0"/>
              </a:spcAft>
              <a:buNone/>
            </a:pPr>
            <a:endParaRPr sz="3600" dirty="0">
              <a:solidFill>
                <a:srgbClr val="222222"/>
              </a:solidFill>
              <a:highlight>
                <a:srgbClr val="FFFFFF"/>
              </a:highlight>
            </a:endParaRPr>
          </a:p>
          <a:p>
            <a:pPr marR="0" lvl="0" algn="l" rtl="0">
              <a:lnSpc>
                <a:spcPct val="100000"/>
              </a:lnSpc>
              <a:spcBef>
                <a:spcPts val="0"/>
              </a:spcBef>
              <a:spcAft>
                <a:spcPts val="0"/>
              </a:spcAft>
              <a:buNone/>
            </a:pPr>
            <a:endParaRPr sz="3600" dirty="0">
              <a:solidFill>
                <a:srgbClr val="222222"/>
              </a:solidFill>
              <a:highlight>
                <a:srgbClr val="FFFFFF"/>
              </a:highlight>
            </a:endParaRPr>
          </a:p>
          <a:p>
            <a:pPr marR="0" lvl="0" algn="l" rtl="0">
              <a:lnSpc>
                <a:spcPct val="100000"/>
              </a:lnSpc>
              <a:spcBef>
                <a:spcPts val="0"/>
              </a:spcBef>
              <a:spcAft>
                <a:spcPts val="0"/>
              </a:spcAft>
              <a:buNone/>
            </a:pPr>
            <a:endParaRPr sz="3600" dirty="0">
              <a:solidFill>
                <a:srgbClr val="222222"/>
              </a:solidFill>
              <a:highlight>
                <a:srgbClr val="FFFFFF"/>
              </a:highlight>
            </a:endParaRPr>
          </a:p>
          <a:p>
            <a:pPr marR="0" lvl="0" algn="l" rtl="0">
              <a:lnSpc>
                <a:spcPct val="100000"/>
              </a:lnSpc>
              <a:spcBef>
                <a:spcPts val="0"/>
              </a:spcBef>
              <a:spcAft>
                <a:spcPts val="0"/>
              </a:spcAft>
              <a:buNone/>
            </a:pPr>
            <a:endParaRPr sz="3600" dirty="0">
              <a:solidFill>
                <a:srgbClr val="222222"/>
              </a:solidFill>
              <a:highlight>
                <a:srgbClr val="FFFFFF"/>
              </a:highlight>
            </a:endParaRPr>
          </a:p>
          <a:p>
            <a:pPr marR="0" lvl="0" algn="l" rtl="0">
              <a:lnSpc>
                <a:spcPct val="100000"/>
              </a:lnSpc>
              <a:spcBef>
                <a:spcPts val="0"/>
              </a:spcBef>
              <a:spcAft>
                <a:spcPts val="0"/>
              </a:spcAft>
              <a:buNone/>
            </a:pPr>
            <a:endParaRPr sz="3600" dirty="0">
              <a:solidFill>
                <a:srgbClr val="222222"/>
              </a:solidFill>
              <a:highlight>
                <a:srgbClr val="FFFFFF"/>
              </a:highlight>
            </a:endParaRPr>
          </a:p>
          <a:p>
            <a:pPr marR="0" lvl="0" algn="l" rtl="0">
              <a:lnSpc>
                <a:spcPct val="100000"/>
              </a:lnSpc>
              <a:spcBef>
                <a:spcPts val="0"/>
              </a:spcBef>
              <a:spcAft>
                <a:spcPts val="0"/>
              </a:spcAft>
              <a:buNone/>
            </a:pPr>
            <a:endParaRPr sz="3600" dirty="0">
              <a:solidFill>
                <a:srgbClr val="222222"/>
              </a:solidFill>
              <a:highlight>
                <a:srgbClr val="FFFFFF"/>
              </a:highlight>
            </a:endParaRPr>
          </a:p>
          <a:p>
            <a:pPr marR="0" lvl="0" algn="l" rtl="0">
              <a:lnSpc>
                <a:spcPct val="100000"/>
              </a:lnSpc>
              <a:spcBef>
                <a:spcPts val="0"/>
              </a:spcBef>
              <a:spcAft>
                <a:spcPts val="0"/>
              </a:spcAft>
              <a:buNone/>
            </a:pPr>
            <a:endParaRPr sz="3600" dirty="0">
              <a:solidFill>
                <a:srgbClr val="222222"/>
              </a:solidFill>
              <a:highlight>
                <a:srgbClr val="FFFFFF"/>
              </a:highlight>
            </a:endParaRPr>
          </a:p>
          <a:p>
            <a:pPr marR="0" lvl="0" algn="l" rtl="0">
              <a:lnSpc>
                <a:spcPct val="100000"/>
              </a:lnSpc>
              <a:spcBef>
                <a:spcPts val="0"/>
              </a:spcBef>
              <a:spcAft>
                <a:spcPts val="0"/>
              </a:spcAft>
              <a:buNone/>
            </a:pPr>
            <a:endParaRPr sz="3600" dirty="0">
              <a:solidFill>
                <a:srgbClr val="222222"/>
              </a:solidFill>
              <a:highlight>
                <a:srgbClr val="FFFFFF"/>
              </a:highlight>
            </a:endParaRPr>
          </a:p>
          <a:p>
            <a:pPr marR="0" lvl="0" algn="l" rtl="0">
              <a:lnSpc>
                <a:spcPct val="100000"/>
              </a:lnSpc>
              <a:spcBef>
                <a:spcPts val="0"/>
              </a:spcBef>
              <a:spcAft>
                <a:spcPts val="0"/>
              </a:spcAft>
              <a:buNone/>
            </a:pPr>
            <a:endParaRPr sz="3600" dirty="0">
              <a:solidFill>
                <a:srgbClr val="222222"/>
              </a:solidFill>
              <a:highlight>
                <a:srgbClr val="FFFFFF"/>
              </a:highlight>
            </a:endParaRPr>
          </a:p>
          <a:p>
            <a:pPr marR="0" lvl="0" algn="l" rtl="0">
              <a:lnSpc>
                <a:spcPct val="100000"/>
              </a:lnSpc>
              <a:spcBef>
                <a:spcPts val="0"/>
              </a:spcBef>
              <a:spcAft>
                <a:spcPts val="0"/>
              </a:spcAft>
              <a:buNone/>
            </a:pPr>
            <a:endParaRPr sz="3600" dirty="0">
              <a:solidFill>
                <a:srgbClr val="222222"/>
              </a:solidFill>
              <a:highlight>
                <a:srgbClr val="FFFFFF"/>
              </a:highlight>
            </a:endParaRPr>
          </a:p>
          <a:p>
            <a:pPr marR="0" lvl="0" algn="l" rtl="0">
              <a:lnSpc>
                <a:spcPct val="100000"/>
              </a:lnSpc>
              <a:spcBef>
                <a:spcPts val="0"/>
              </a:spcBef>
              <a:spcAft>
                <a:spcPts val="0"/>
              </a:spcAft>
              <a:buNone/>
            </a:pPr>
            <a:endParaRPr sz="3600" dirty="0">
              <a:solidFill>
                <a:srgbClr val="222222"/>
              </a:solidFill>
              <a:highlight>
                <a:srgbClr val="FFFFFF"/>
              </a:highlight>
            </a:endParaRPr>
          </a:p>
          <a:p>
            <a:pPr marR="0" lvl="0" algn="l" rtl="0">
              <a:lnSpc>
                <a:spcPct val="100000"/>
              </a:lnSpc>
              <a:spcBef>
                <a:spcPts val="0"/>
              </a:spcBef>
              <a:spcAft>
                <a:spcPts val="0"/>
              </a:spcAft>
              <a:buNone/>
            </a:pPr>
            <a:endParaRPr sz="3600" dirty="0">
              <a:solidFill>
                <a:srgbClr val="222222"/>
              </a:solidFill>
              <a:highlight>
                <a:srgbClr val="FFFFFF"/>
              </a:highlight>
            </a:endParaRPr>
          </a:p>
          <a:p>
            <a:pPr marR="0" lvl="0" algn="l" rtl="0">
              <a:lnSpc>
                <a:spcPct val="100000"/>
              </a:lnSpc>
              <a:spcBef>
                <a:spcPts val="0"/>
              </a:spcBef>
              <a:spcAft>
                <a:spcPts val="0"/>
              </a:spcAft>
              <a:buNone/>
            </a:pPr>
            <a:endParaRPr sz="3600" dirty="0">
              <a:solidFill>
                <a:srgbClr val="222222"/>
              </a:solidFill>
              <a:highlight>
                <a:srgbClr val="FFFFFF"/>
              </a:highlight>
            </a:endParaRPr>
          </a:p>
          <a:p>
            <a:pPr marR="0" lvl="0" algn="l" rtl="0">
              <a:lnSpc>
                <a:spcPct val="100000"/>
              </a:lnSpc>
              <a:spcBef>
                <a:spcPts val="0"/>
              </a:spcBef>
              <a:spcAft>
                <a:spcPts val="0"/>
              </a:spcAft>
              <a:buNone/>
            </a:pPr>
            <a:endParaRPr lang="en-US" sz="3600" dirty="0" smtClean="0">
              <a:solidFill>
                <a:srgbClr val="222222"/>
              </a:solidFill>
              <a:highlight>
                <a:srgbClr val="FFFFFF"/>
              </a:highlight>
            </a:endParaRPr>
          </a:p>
          <a:p>
            <a:pPr marR="0" lvl="0" algn="l" rtl="0">
              <a:lnSpc>
                <a:spcPct val="100000"/>
              </a:lnSpc>
              <a:spcBef>
                <a:spcPts val="0"/>
              </a:spcBef>
              <a:spcAft>
                <a:spcPts val="0"/>
              </a:spcAft>
              <a:buNone/>
            </a:pPr>
            <a:endParaRPr sz="3600" dirty="0">
              <a:solidFill>
                <a:srgbClr val="222222"/>
              </a:solidFill>
              <a:highlight>
                <a:srgbClr val="FFFFFF"/>
              </a:highlight>
            </a:endParaRPr>
          </a:p>
          <a:p>
            <a:pPr marR="0" lvl="0" algn="l" rtl="0">
              <a:lnSpc>
                <a:spcPct val="100000"/>
              </a:lnSpc>
              <a:spcBef>
                <a:spcPts val="0"/>
              </a:spcBef>
              <a:spcAft>
                <a:spcPts val="0"/>
              </a:spcAft>
              <a:buNone/>
            </a:pPr>
            <a:r>
              <a:rPr lang="en-US" sz="3600" dirty="0">
                <a:solidFill>
                  <a:srgbClr val="222222"/>
                </a:solidFill>
                <a:highlight>
                  <a:srgbClr val="FFFFFF"/>
                </a:highlight>
              </a:rPr>
              <a:t>	</a:t>
            </a:r>
            <a:endParaRPr lang="en-US" sz="3600" dirty="0" smtClean="0">
              <a:solidFill>
                <a:srgbClr val="222222"/>
              </a:solidFill>
              <a:highlight>
                <a:srgbClr val="FFFFFF"/>
              </a:highlight>
            </a:endParaRPr>
          </a:p>
          <a:p>
            <a:pPr marR="0" lvl="0" algn="l" rtl="0">
              <a:lnSpc>
                <a:spcPct val="100000"/>
              </a:lnSpc>
              <a:spcBef>
                <a:spcPts val="0"/>
              </a:spcBef>
              <a:spcAft>
                <a:spcPts val="0"/>
              </a:spcAft>
              <a:buNone/>
            </a:pPr>
            <a:r>
              <a:rPr lang="en-US" sz="3600" dirty="0">
                <a:solidFill>
                  <a:srgbClr val="222222"/>
                </a:solidFill>
                <a:highlight>
                  <a:srgbClr val="FFFFFF"/>
                </a:highlight>
              </a:rPr>
              <a:t>	</a:t>
            </a:r>
            <a:endParaRPr lang="en-US" sz="3600" dirty="0" smtClean="0">
              <a:solidFill>
                <a:srgbClr val="222222"/>
              </a:solidFill>
              <a:highlight>
                <a:srgbClr val="FFFFFF"/>
              </a:highlight>
            </a:endParaRPr>
          </a:p>
          <a:p>
            <a:pPr marR="0" lvl="0" algn="l" rtl="0">
              <a:lnSpc>
                <a:spcPct val="100000"/>
              </a:lnSpc>
              <a:spcBef>
                <a:spcPts val="0"/>
              </a:spcBef>
              <a:spcAft>
                <a:spcPts val="0"/>
              </a:spcAft>
              <a:buNone/>
            </a:pPr>
            <a:r>
              <a:rPr lang="en-US" sz="3600" dirty="0" smtClean="0">
                <a:solidFill>
                  <a:srgbClr val="222222"/>
                </a:solidFill>
                <a:highlight>
                  <a:srgbClr val="FFFFFF"/>
                </a:highlight>
              </a:rPr>
              <a:t>Science </a:t>
            </a:r>
            <a:r>
              <a:rPr lang="en-US" sz="3600" dirty="0">
                <a:solidFill>
                  <a:srgbClr val="222222"/>
                </a:solidFill>
                <a:highlight>
                  <a:srgbClr val="FFFFFF"/>
                </a:highlight>
              </a:rPr>
              <a:t>Fun included weekly, </a:t>
            </a:r>
            <a:r>
              <a:rPr lang="en-US" sz="3600" dirty="0" smtClean="0">
                <a:solidFill>
                  <a:srgbClr val="222222"/>
                </a:solidFill>
                <a:highlight>
                  <a:srgbClr val="FFFFFF"/>
                </a:highlight>
              </a:rPr>
              <a:t>one-hour </a:t>
            </a:r>
            <a:r>
              <a:rPr lang="en-US" sz="3600" dirty="0">
                <a:solidFill>
                  <a:srgbClr val="222222"/>
                </a:solidFill>
                <a:highlight>
                  <a:srgbClr val="FFFFFF"/>
                </a:highlight>
              </a:rPr>
              <a:t>sessions composed of hands-on experiments, hypothesis formation, activation of prior knowledge through group discussion, diagram creation, and making observations, to explore life science concepts. Students were </a:t>
            </a:r>
            <a:r>
              <a:rPr lang="en-US" sz="3600" dirty="0" smtClean="0">
                <a:solidFill>
                  <a:srgbClr val="222222"/>
                </a:solidFill>
                <a:highlight>
                  <a:srgbClr val="FFFFFF"/>
                </a:highlight>
              </a:rPr>
              <a:t>expected to directly engage </a:t>
            </a:r>
            <a:r>
              <a:rPr lang="en-US" sz="3600" dirty="0">
                <a:solidFill>
                  <a:srgbClr val="222222"/>
                </a:solidFill>
                <a:highlight>
                  <a:srgbClr val="FFFFFF"/>
                </a:highlight>
              </a:rPr>
              <a:t>in discussions, experiments, and worksheets with 100% </a:t>
            </a:r>
            <a:r>
              <a:rPr lang="en-US" sz="3600" dirty="0" smtClean="0">
                <a:solidFill>
                  <a:srgbClr val="222222"/>
                </a:solidFill>
                <a:highlight>
                  <a:srgbClr val="FFFFFF"/>
                </a:highlight>
              </a:rPr>
              <a:t>completion </a:t>
            </a:r>
            <a:r>
              <a:rPr lang="en-US" sz="3600" dirty="0">
                <a:solidFill>
                  <a:srgbClr val="222222"/>
                </a:solidFill>
                <a:highlight>
                  <a:srgbClr val="FFFFFF"/>
                </a:highlight>
              </a:rPr>
              <a:t>and accuracy. Throughout activities, students were encouraged to ask questions to gauge </a:t>
            </a:r>
            <a:r>
              <a:rPr lang="en-US" sz="3600" dirty="0" smtClean="0">
                <a:solidFill>
                  <a:srgbClr val="222222"/>
                </a:solidFill>
                <a:highlight>
                  <a:srgbClr val="FFFFFF"/>
                </a:highlight>
              </a:rPr>
              <a:t>comprehension </a:t>
            </a:r>
            <a:r>
              <a:rPr lang="en-US" sz="3600" dirty="0">
                <a:solidFill>
                  <a:srgbClr val="222222"/>
                </a:solidFill>
                <a:highlight>
                  <a:srgbClr val="FFFFFF"/>
                </a:highlight>
              </a:rPr>
              <a:t>of the concepts. </a:t>
            </a:r>
            <a:endParaRPr sz="3600" dirty="0">
              <a:solidFill>
                <a:srgbClr val="222222"/>
              </a:solidFill>
              <a:highlight>
                <a:srgbClr val="FFFFFF"/>
              </a:highlight>
            </a:endParaRPr>
          </a:p>
          <a:p>
            <a:pPr marR="0" lvl="0" algn="l" rtl="0">
              <a:lnSpc>
                <a:spcPct val="100000"/>
              </a:lnSpc>
              <a:spcBef>
                <a:spcPts val="0"/>
              </a:spcBef>
              <a:spcAft>
                <a:spcPts val="0"/>
              </a:spcAft>
              <a:buNone/>
            </a:pPr>
            <a:r>
              <a:rPr lang="en-US" sz="3600" dirty="0">
                <a:solidFill>
                  <a:srgbClr val="222222"/>
                </a:solidFill>
                <a:highlight>
                  <a:srgbClr val="FFFFFF"/>
                </a:highlight>
              </a:rPr>
              <a:t>	We </a:t>
            </a:r>
            <a:r>
              <a:rPr lang="en-US" sz="3600" dirty="0" smtClean="0">
                <a:solidFill>
                  <a:srgbClr val="222222"/>
                </a:solidFill>
                <a:highlight>
                  <a:srgbClr val="FFFFFF"/>
                </a:highlight>
              </a:rPr>
              <a:t>regularly </a:t>
            </a:r>
            <a:r>
              <a:rPr lang="en-US" sz="3600" dirty="0">
                <a:solidFill>
                  <a:srgbClr val="222222"/>
                </a:solidFill>
                <a:highlight>
                  <a:srgbClr val="FFFFFF"/>
                </a:highlight>
              </a:rPr>
              <a:t>reflected upon our lessons. It was essential to adapt activities to student needs, interests, and levels. Often, we provided extra visuals, explanations, and accepted verbal answers instead of writing</a:t>
            </a:r>
            <a:r>
              <a:rPr lang="en-US" sz="3600" dirty="0" smtClean="0">
                <a:solidFill>
                  <a:srgbClr val="222222"/>
                </a:solidFill>
                <a:highlight>
                  <a:srgbClr val="FFFFFF"/>
                </a:highlight>
              </a:rPr>
              <a:t>. Students </a:t>
            </a:r>
            <a:r>
              <a:rPr lang="en-US" sz="3600" dirty="0">
                <a:solidFill>
                  <a:srgbClr val="222222"/>
                </a:solidFill>
                <a:highlight>
                  <a:srgbClr val="FFFFFF"/>
                </a:highlight>
              </a:rPr>
              <a:t>were eager to participate and always excited to find out what experiment would be next. </a:t>
            </a:r>
          </a:p>
          <a:p>
            <a:pPr marL="742950" marR="0" lvl="0" indent="-742950" algn="l" rtl="0">
              <a:lnSpc>
                <a:spcPct val="100000"/>
              </a:lnSpc>
              <a:spcBef>
                <a:spcPts val="0"/>
              </a:spcBef>
              <a:spcAft>
                <a:spcPts val="0"/>
              </a:spcAft>
              <a:buClr>
                <a:schemeClr val="dk1"/>
              </a:buClr>
              <a:buFont typeface="Arial"/>
              <a:buNone/>
            </a:pPr>
            <a:endParaRPr sz="3600" b="0" i="0" u="none" strike="noStrike" cap="none" dirty="0">
              <a:solidFill>
                <a:schemeClr val="dk1"/>
              </a:solidFill>
              <a:latin typeface="Arial"/>
              <a:ea typeface="Arial"/>
              <a:cs typeface="Arial"/>
              <a:sym typeface="Arial"/>
            </a:endParaRPr>
          </a:p>
          <a:p>
            <a:pPr marL="742950" marR="0" lvl="0" indent="-742950" algn="l" rtl="0">
              <a:lnSpc>
                <a:spcPct val="100000"/>
              </a:lnSpc>
              <a:spcBef>
                <a:spcPts val="0"/>
              </a:spcBef>
              <a:spcAft>
                <a:spcPts val="0"/>
              </a:spcAft>
              <a:buClr>
                <a:schemeClr val="dk1"/>
              </a:buClr>
              <a:buFont typeface="Arial"/>
              <a:buNone/>
            </a:pPr>
            <a:endParaRPr dirty="0"/>
          </a:p>
        </p:txBody>
      </p:sp>
      <p:sp>
        <p:nvSpPr>
          <p:cNvPr id="90" name="Shape 90"/>
          <p:cNvSpPr txBox="1">
            <a:spLocks noGrp="1"/>
          </p:cNvSpPr>
          <p:nvPr>
            <p:ph type="ctrTitle"/>
          </p:nvPr>
        </p:nvSpPr>
        <p:spPr>
          <a:xfrm>
            <a:off x="0" y="762000"/>
            <a:ext cx="43891200" cy="3336925"/>
          </a:xfrm>
          <a:prstGeom prst="rect">
            <a:avLst/>
          </a:prstGeom>
          <a:noFill/>
          <a:ln>
            <a:noFill/>
          </a:ln>
        </p:spPr>
        <p:txBody>
          <a:bodyPr lIns="438900" tIns="219450" rIns="438900" bIns="219450" anchor="ctr" anchorCtr="0">
            <a:noAutofit/>
          </a:bodyPr>
          <a:lstStyle/>
          <a:p>
            <a:pPr marL="0" marR="0" lvl="0" indent="0" algn="ctr" rtl="0">
              <a:lnSpc>
                <a:spcPct val="100000"/>
              </a:lnSpc>
              <a:spcBef>
                <a:spcPts val="0"/>
              </a:spcBef>
              <a:spcAft>
                <a:spcPts val="0"/>
              </a:spcAft>
              <a:buClr>
                <a:schemeClr val="dk1"/>
              </a:buClr>
              <a:buSzPct val="25000"/>
              <a:buFont typeface="Quattrocento"/>
              <a:buNone/>
            </a:pPr>
            <a:r>
              <a:rPr lang="en-US" sz="8000" dirty="0">
                <a:latin typeface="Quattrocento"/>
                <a:ea typeface="Quattrocento"/>
                <a:cs typeface="Quattrocento"/>
                <a:sym typeface="Quattrocento"/>
              </a:rPr>
              <a:t>21</a:t>
            </a:r>
            <a:r>
              <a:rPr lang="en-US" sz="8000" baseline="30000" dirty="0">
                <a:latin typeface="Quattrocento"/>
                <a:ea typeface="Quattrocento"/>
                <a:cs typeface="Quattrocento"/>
                <a:sym typeface="Quattrocento"/>
              </a:rPr>
              <a:t>st</a:t>
            </a:r>
            <a:r>
              <a:rPr lang="en-US" sz="8000" dirty="0">
                <a:latin typeface="Quattrocento"/>
                <a:ea typeface="Quattrocento"/>
                <a:cs typeface="Quattrocento"/>
                <a:sym typeface="Quattrocento"/>
              </a:rPr>
              <a:t> Century Program: Science Fun</a:t>
            </a:r>
          </a:p>
        </p:txBody>
      </p:sp>
      <p:sp>
        <p:nvSpPr>
          <p:cNvPr id="91" name="Shape 91"/>
          <p:cNvSpPr txBox="1"/>
          <p:nvPr/>
        </p:nvSpPr>
        <p:spPr>
          <a:xfrm>
            <a:off x="8940800" y="3174925"/>
            <a:ext cx="23979187" cy="924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5400" dirty="0">
                <a:solidFill>
                  <a:schemeClr val="dk1"/>
                </a:solidFill>
              </a:rPr>
              <a:t>Brianna </a:t>
            </a:r>
            <a:r>
              <a:rPr lang="en-US" sz="5400" dirty="0" smtClean="0">
                <a:solidFill>
                  <a:schemeClr val="dk1"/>
                </a:solidFill>
              </a:rPr>
              <a:t>Uga</a:t>
            </a:r>
            <a:r>
              <a:rPr lang="en-US" sz="5400" baseline="30000" dirty="0" smtClean="0">
                <a:solidFill>
                  <a:schemeClr val="dk1"/>
                </a:solidFill>
              </a:rPr>
              <a:t>1</a:t>
            </a:r>
            <a:r>
              <a:rPr lang="en-US" sz="5400" dirty="0" smtClean="0">
                <a:solidFill>
                  <a:schemeClr val="dk1"/>
                </a:solidFill>
              </a:rPr>
              <a:t> &amp; Natalie Peterson</a:t>
            </a:r>
            <a:r>
              <a:rPr lang="en-US" sz="5400" baseline="30000" dirty="0" smtClean="0">
                <a:solidFill>
                  <a:schemeClr val="dk1"/>
                </a:solidFill>
              </a:rPr>
              <a:t>1</a:t>
            </a:r>
            <a:r>
              <a:rPr lang="en-US" sz="5400" dirty="0" smtClean="0">
                <a:solidFill>
                  <a:schemeClr val="dk1"/>
                </a:solidFill>
              </a:rPr>
              <a:t> </a:t>
            </a:r>
            <a:r>
              <a:rPr lang="en-US" sz="5400" b="0" i="0" u="none" strike="noStrike" cap="none" dirty="0">
                <a:solidFill>
                  <a:schemeClr val="dk1"/>
                </a:solidFill>
                <a:latin typeface="Arial"/>
                <a:ea typeface="Arial"/>
                <a:cs typeface="Arial"/>
                <a:sym typeface="Arial"/>
              </a:rPr>
              <a:t>(Kim </a:t>
            </a:r>
            <a:r>
              <a:rPr lang="en-US" sz="5400" b="0" i="0" u="none" strike="noStrike" cap="none" dirty="0" smtClean="0">
                <a:solidFill>
                  <a:schemeClr val="dk1"/>
                </a:solidFill>
                <a:latin typeface="Arial"/>
                <a:ea typeface="Arial"/>
                <a:cs typeface="Arial"/>
                <a:sym typeface="Arial"/>
              </a:rPr>
              <a:t>Be</a:t>
            </a:r>
            <a:r>
              <a:rPr lang="en-US" sz="5400" dirty="0" smtClean="0">
                <a:solidFill>
                  <a:schemeClr val="dk1"/>
                </a:solidFill>
              </a:rPr>
              <a:t>llio</a:t>
            </a:r>
            <a:r>
              <a:rPr lang="en-US" sz="5400" baseline="30000" dirty="0" smtClean="0">
                <a:solidFill>
                  <a:schemeClr val="dk1"/>
                </a:solidFill>
              </a:rPr>
              <a:t>2</a:t>
            </a:r>
            <a:r>
              <a:rPr lang="en-US" sz="5400" dirty="0" smtClean="0">
                <a:solidFill>
                  <a:schemeClr val="dk1"/>
                </a:solidFill>
              </a:rPr>
              <a:t>, </a:t>
            </a:r>
            <a:r>
              <a:rPr lang="en-US" sz="5400" dirty="0">
                <a:solidFill>
                  <a:schemeClr val="dk1"/>
                </a:solidFill>
              </a:rPr>
              <a:t>Dr. Erin </a:t>
            </a:r>
            <a:r>
              <a:rPr lang="en-US" sz="5400" dirty="0" smtClean="0">
                <a:solidFill>
                  <a:schemeClr val="dk1"/>
                </a:solidFill>
              </a:rPr>
              <a:t>Rehrig</a:t>
            </a:r>
            <a:r>
              <a:rPr lang="en-US" sz="5400" baseline="30000" dirty="0" smtClean="0">
                <a:solidFill>
                  <a:schemeClr val="dk1"/>
                </a:solidFill>
              </a:rPr>
              <a:t>1</a:t>
            </a:r>
            <a:r>
              <a:rPr lang="en-US" sz="5400" dirty="0" smtClean="0">
                <a:solidFill>
                  <a:schemeClr val="dk1"/>
                </a:solidFill>
              </a:rPr>
              <a:t>, </a:t>
            </a:r>
            <a:r>
              <a:rPr lang="en-US" sz="5400" b="0" i="0" u="none" strike="noStrike" cap="none" dirty="0">
                <a:solidFill>
                  <a:schemeClr val="dk1"/>
                </a:solidFill>
                <a:latin typeface="Arial"/>
                <a:ea typeface="Arial"/>
                <a:cs typeface="Arial"/>
                <a:sym typeface="Arial"/>
              </a:rPr>
              <a:t>sponsor</a:t>
            </a:r>
            <a:r>
              <a:rPr lang="en-US" sz="5400" b="0" i="0" u="none" strike="noStrike" cap="none" dirty="0" smtClean="0">
                <a:solidFill>
                  <a:schemeClr val="dk1"/>
                </a:solidFill>
                <a:latin typeface="Arial"/>
                <a:ea typeface="Arial"/>
                <a:cs typeface="Arial"/>
                <a:sym typeface="Arial"/>
              </a:rPr>
              <a:t>)  </a:t>
            </a:r>
          </a:p>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dirty="0" smtClean="0">
                <a:solidFill>
                  <a:schemeClr val="dk1"/>
                </a:solidFill>
                <a:sym typeface="Arial"/>
              </a:rPr>
              <a:t>1. </a:t>
            </a:r>
            <a:r>
              <a:rPr lang="en-US" sz="4000" b="0" i="1" u="none" strike="noStrike" cap="none" dirty="0" smtClean="0">
                <a:solidFill>
                  <a:schemeClr val="dk1"/>
                </a:solidFill>
                <a:sym typeface="Arial"/>
              </a:rPr>
              <a:t>Dept</a:t>
            </a:r>
            <a:r>
              <a:rPr lang="en-US" sz="4000" b="0" i="1" u="none" strike="noStrike" cap="none" dirty="0">
                <a:solidFill>
                  <a:schemeClr val="dk1"/>
                </a:solidFill>
                <a:sym typeface="Arial"/>
              </a:rPr>
              <a:t>. o</a:t>
            </a:r>
            <a:r>
              <a:rPr lang="en-US" sz="4000" i="1" dirty="0">
                <a:solidFill>
                  <a:schemeClr val="dk1"/>
                </a:solidFill>
              </a:rPr>
              <a:t>f Biology &amp; </a:t>
            </a:r>
            <a:r>
              <a:rPr lang="en-US" sz="4000" i="1" dirty="0" smtClean="0">
                <a:solidFill>
                  <a:schemeClr val="dk1"/>
                </a:solidFill>
              </a:rPr>
              <a:t>Chemistry, Fitchburg State University  2. Crocker Elementary School, Fitchburg, MA</a:t>
            </a:r>
            <a:endParaRPr lang="en-US" sz="4000" i="1" dirty="0">
              <a:solidFill>
                <a:schemeClr val="dk1"/>
              </a:solidFill>
            </a:endParaRPr>
          </a:p>
        </p:txBody>
      </p:sp>
      <p:sp>
        <p:nvSpPr>
          <p:cNvPr id="92" name="Shape 92"/>
          <p:cNvSpPr txBox="1"/>
          <p:nvPr/>
        </p:nvSpPr>
        <p:spPr>
          <a:xfrm>
            <a:off x="914400" y="6324600"/>
            <a:ext cx="9448800" cy="45243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Quattrocento"/>
              <a:buNone/>
            </a:pPr>
            <a:r>
              <a:rPr lang="en-US" sz="4800" b="1" dirty="0">
                <a:solidFill>
                  <a:schemeClr val="dk1"/>
                </a:solidFill>
                <a:latin typeface="Quattrocento"/>
                <a:ea typeface="Quattrocento"/>
                <a:cs typeface="Quattrocento"/>
                <a:sym typeface="Quattrocento"/>
              </a:rPr>
              <a:t>The 21</a:t>
            </a:r>
            <a:r>
              <a:rPr lang="en-US" sz="4800" b="1" baseline="30000" dirty="0">
                <a:solidFill>
                  <a:schemeClr val="dk1"/>
                </a:solidFill>
                <a:latin typeface="Quattrocento"/>
                <a:ea typeface="Quattrocento"/>
                <a:cs typeface="Quattrocento"/>
                <a:sym typeface="Quattrocento"/>
              </a:rPr>
              <a:t>st</a:t>
            </a:r>
            <a:r>
              <a:rPr lang="en-US" sz="4800" b="1" dirty="0">
                <a:solidFill>
                  <a:schemeClr val="dk1"/>
                </a:solidFill>
                <a:latin typeface="Quattrocento"/>
                <a:ea typeface="Quattrocento"/>
                <a:cs typeface="Quattrocento"/>
                <a:sym typeface="Quattrocento"/>
              </a:rPr>
              <a:t> Century grant  allowed Crocker Elementary School to develop a before and after-school enrichment program for 2nd-4th grade students.</a:t>
            </a:r>
          </a:p>
        </p:txBody>
      </p:sp>
      <p:sp>
        <p:nvSpPr>
          <p:cNvPr id="93" name="Shape 93"/>
          <p:cNvSpPr txBox="1"/>
          <p:nvPr/>
        </p:nvSpPr>
        <p:spPr>
          <a:xfrm>
            <a:off x="1219200" y="11044945"/>
            <a:ext cx="9144000" cy="19349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0" u="none" strike="noStrike" cap="none" dirty="0">
                <a:solidFill>
                  <a:schemeClr val="dk1"/>
                </a:solidFill>
                <a:latin typeface="Arial"/>
                <a:ea typeface="Arial"/>
                <a:cs typeface="Arial"/>
                <a:sym typeface="Arial"/>
              </a:rPr>
              <a:t>    </a:t>
            </a:r>
            <a:r>
              <a:rPr lang="en-US" sz="3600" strike="noStrike" cap="none" dirty="0">
                <a:solidFill>
                  <a:schemeClr val="dk1"/>
                </a:solidFill>
                <a:latin typeface="Arial"/>
                <a:ea typeface="Arial"/>
                <a:cs typeface="Arial"/>
                <a:sym typeface="Arial"/>
              </a:rPr>
              <a:t> </a:t>
            </a:r>
            <a:r>
              <a:rPr lang="en-US" sz="3600" dirty="0">
                <a:solidFill>
                  <a:schemeClr val="dk1"/>
                </a:solidFill>
              </a:rPr>
              <a:t>The Department of Elementary and Secondary Education awarded Crocker Elementary School of Fitchburg, Massachusetts, a grant to cultivate an </a:t>
            </a:r>
            <a:r>
              <a:rPr lang="en-US" sz="3600" dirty="0" smtClean="0">
                <a:solidFill>
                  <a:schemeClr val="dk1"/>
                </a:solidFill>
              </a:rPr>
              <a:t>exemplary </a:t>
            </a:r>
            <a:r>
              <a:rPr lang="en-US" sz="3600" dirty="0">
                <a:solidFill>
                  <a:schemeClr val="dk1"/>
                </a:solidFill>
              </a:rPr>
              <a:t>program to enrich knowledge, promote learning, and encourage </a:t>
            </a:r>
            <a:r>
              <a:rPr lang="en-US" sz="3600" dirty="0" smtClean="0">
                <a:solidFill>
                  <a:schemeClr val="dk1"/>
                </a:solidFill>
              </a:rPr>
              <a:t>responsibility </a:t>
            </a:r>
            <a:r>
              <a:rPr lang="en-US" sz="3600" dirty="0">
                <a:solidFill>
                  <a:schemeClr val="dk1"/>
                </a:solidFill>
              </a:rPr>
              <a:t>within it’s students. This program targets the high population of Low Income, English Language Learners, High Needs, and Students with Disabilities at Crocker Elementary in efforts of counteracting the effects of poverty and isolation that inhibit students ability to succeed academically and socially. Additionally, these students are able to receive exposure to STEM concepts that are not a daily classroom focus. </a:t>
            </a:r>
            <a:endParaRPr sz="3600" dirty="0">
              <a:solidFill>
                <a:schemeClr val="dk1"/>
              </a:solidFill>
            </a:endParaRPr>
          </a:p>
          <a:p>
            <a:pPr marL="0" marR="0" lvl="0" indent="0" algn="l" rtl="0">
              <a:lnSpc>
                <a:spcPct val="100000"/>
              </a:lnSpc>
              <a:spcBef>
                <a:spcPts val="0"/>
              </a:spcBef>
              <a:spcAft>
                <a:spcPts val="0"/>
              </a:spcAft>
              <a:buClr>
                <a:schemeClr val="dk1"/>
              </a:buClr>
              <a:buFont typeface="Arial"/>
              <a:buNone/>
            </a:pPr>
            <a:endParaRPr lang="en-US" sz="4800" smtClean="0">
              <a:solidFill>
                <a:schemeClr val="dk1"/>
              </a:solidFill>
            </a:endParaRPr>
          </a:p>
          <a:p>
            <a:pPr marL="0" marR="0" lvl="0" indent="0" algn="l" rtl="0">
              <a:lnSpc>
                <a:spcPct val="100000"/>
              </a:lnSpc>
              <a:spcBef>
                <a:spcPts val="0"/>
              </a:spcBef>
              <a:spcAft>
                <a:spcPts val="0"/>
              </a:spcAft>
              <a:buClr>
                <a:schemeClr val="dk1"/>
              </a:buClr>
              <a:buFont typeface="Arial"/>
              <a:buNone/>
            </a:pPr>
            <a:endParaRPr sz="4800" dirty="0">
              <a:solidFill>
                <a:schemeClr val="dk1"/>
              </a:solidFill>
            </a:endParaRPr>
          </a:p>
          <a:p>
            <a:pPr lvl="0" algn="ctr">
              <a:buClr>
                <a:schemeClr val="dk1"/>
              </a:buClr>
              <a:buSzPct val="25000"/>
            </a:pPr>
            <a:r>
              <a:rPr lang="en-US" sz="4800" dirty="0" smtClean="0">
                <a:solidFill>
                  <a:schemeClr val="dk1"/>
                </a:solidFill>
                <a:latin typeface="Quattrocento"/>
                <a:ea typeface="Quattrocento"/>
                <a:cs typeface="Quattrocento"/>
                <a:sym typeface="Quattrocento"/>
              </a:rPr>
              <a:t>“</a:t>
            </a:r>
            <a:r>
              <a:rPr lang="en-US" sz="4800" dirty="0">
                <a:solidFill>
                  <a:schemeClr val="dk1"/>
                </a:solidFill>
                <a:latin typeface="Quattrocento"/>
                <a:ea typeface="Quattrocento"/>
                <a:cs typeface="Quattrocento"/>
                <a:sym typeface="Quattrocento"/>
              </a:rPr>
              <a:t>I was thrilled to have Natalie and Brianna offer a hands-on science/ STEM experience the students were not getting in class” </a:t>
            </a:r>
            <a:r>
              <a:rPr lang="en-US" sz="3600" dirty="0">
                <a:latin typeface="Quattrocento"/>
                <a:ea typeface="Quattrocento"/>
                <a:cs typeface="Quattrocento"/>
                <a:sym typeface="Quattrocento"/>
              </a:rPr>
              <a:t>–</a:t>
            </a:r>
            <a:r>
              <a:rPr lang="en-US" sz="3600" dirty="0" smtClean="0">
                <a:solidFill>
                  <a:schemeClr val="dk1"/>
                </a:solidFill>
                <a:latin typeface="+mn-lt"/>
                <a:ea typeface="Quattrocento"/>
                <a:cs typeface="Quattrocento"/>
                <a:sym typeface="Quattrocento"/>
              </a:rPr>
              <a:t> K</a:t>
            </a:r>
            <a:r>
              <a:rPr lang="en-US" sz="3600" dirty="0" smtClean="0">
                <a:solidFill>
                  <a:schemeClr val="dk1"/>
                </a:solidFill>
                <a:latin typeface="Quattrocento"/>
                <a:ea typeface="Quattrocento"/>
                <a:cs typeface="Quattrocento"/>
                <a:sym typeface="Quattrocento"/>
              </a:rPr>
              <a:t>im </a:t>
            </a:r>
            <a:r>
              <a:rPr lang="en-US" sz="3600" dirty="0">
                <a:solidFill>
                  <a:schemeClr val="dk1"/>
                </a:solidFill>
                <a:latin typeface="Quattrocento"/>
                <a:ea typeface="Quattrocento"/>
                <a:cs typeface="Quattrocento"/>
                <a:sym typeface="Quattrocento"/>
              </a:rPr>
              <a:t>Bellio, 21st Century Program Director</a:t>
            </a:r>
          </a:p>
          <a:p>
            <a:pPr marL="0" marR="0" lvl="0" indent="0" algn="l" rtl="0">
              <a:lnSpc>
                <a:spcPct val="100000"/>
              </a:lnSpc>
              <a:spcBef>
                <a:spcPts val="0"/>
              </a:spcBef>
              <a:spcAft>
                <a:spcPts val="0"/>
              </a:spcAft>
              <a:buClr>
                <a:schemeClr val="dk1"/>
              </a:buClr>
              <a:buFont typeface="Arial"/>
              <a:buNone/>
            </a:pPr>
            <a:endParaRPr sz="3600" dirty="0">
              <a:solidFill>
                <a:schemeClr val="dk1"/>
              </a:solidFill>
            </a:endParaRPr>
          </a:p>
          <a:p>
            <a:pPr marL="0" marR="0" lvl="0" indent="0" algn="l" rtl="0">
              <a:lnSpc>
                <a:spcPct val="100000"/>
              </a:lnSpc>
              <a:spcBef>
                <a:spcPts val="0"/>
              </a:spcBef>
              <a:spcAft>
                <a:spcPts val="0"/>
              </a:spcAft>
              <a:buClr>
                <a:schemeClr val="dk1"/>
              </a:buClr>
              <a:buFont typeface="Arial"/>
              <a:buNone/>
            </a:pPr>
            <a:endParaRPr sz="3600" dirty="0">
              <a:solidFill>
                <a:schemeClr val="dk1"/>
              </a:solidFill>
            </a:endParaRPr>
          </a:p>
          <a:p>
            <a:pPr marL="0" marR="0" lvl="0" indent="0" algn="l" rtl="0">
              <a:lnSpc>
                <a:spcPct val="100000"/>
              </a:lnSpc>
              <a:spcBef>
                <a:spcPts val="0"/>
              </a:spcBef>
              <a:spcAft>
                <a:spcPts val="0"/>
              </a:spcAft>
              <a:buClr>
                <a:schemeClr val="dk1"/>
              </a:buClr>
              <a:buSzPct val="25000"/>
              <a:buFont typeface="Arial"/>
              <a:buNone/>
            </a:pPr>
            <a:r>
              <a:rPr lang="en-US" sz="3600" dirty="0">
                <a:solidFill>
                  <a:schemeClr val="dk1"/>
                </a:solidFill>
              </a:rPr>
              <a:t>	The success of the 21</a:t>
            </a:r>
            <a:r>
              <a:rPr lang="en-US" sz="3600" baseline="30000" dirty="0">
                <a:solidFill>
                  <a:schemeClr val="dk1"/>
                </a:solidFill>
              </a:rPr>
              <a:t>st </a:t>
            </a:r>
            <a:r>
              <a:rPr lang="en-US" sz="3600" dirty="0">
                <a:solidFill>
                  <a:schemeClr val="dk1"/>
                </a:solidFill>
              </a:rPr>
              <a:t>Century Program has been seen through Crocker Elementary School’s raise in ranking from a Level </a:t>
            </a:r>
            <a:r>
              <a:rPr lang="en-US" sz="3600" dirty="0" smtClean="0">
                <a:solidFill>
                  <a:schemeClr val="dk1"/>
                </a:solidFill>
              </a:rPr>
              <a:t>2 school </a:t>
            </a:r>
            <a:r>
              <a:rPr lang="en-US" sz="3600" dirty="0">
                <a:solidFill>
                  <a:schemeClr val="dk1"/>
                </a:solidFill>
              </a:rPr>
              <a:t>in 2012 to a Level 1</a:t>
            </a:r>
            <a:r>
              <a:rPr lang="en-US" sz="3600" dirty="0" smtClean="0">
                <a:solidFill>
                  <a:schemeClr val="dk1"/>
                </a:solidFill>
              </a:rPr>
              <a:t> </a:t>
            </a:r>
            <a:r>
              <a:rPr lang="en-US" sz="3600" dirty="0">
                <a:solidFill>
                  <a:schemeClr val="dk1"/>
                </a:solidFill>
              </a:rPr>
              <a:t>school in 2013 and 2014. To further maximize the benefit of this program, expansion into further grade levels and schools </a:t>
            </a:r>
            <a:r>
              <a:rPr lang="en-US" sz="3600" dirty="0" smtClean="0">
                <a:solidFill>
                  <a:schemeClr val="dk1"/>
                </a:solidFill>
              </a:rPr>
              <a:t>could be </a:t>
            </a:r>
            <a:r>
              <a:rPr lang="en-US" sz="3600" dirty="0">
                <a:solidFill>
                  <a:schemeClr val="dk1"/>
                </a:solidFill>
              </a:rPr>
              <a:t>made in the future. </a:t>
            </a:r>
          </a:p>
          <a:p>
            <a:pPr marL="0" marR="0" lvl="0" indent="0" algn="l" rtl="0">
              <a:lnSpc>
                <a:spcPct val="100000"/>
              </a:lnSpc>
              <a:spcBef>
                <a:spcPts val="0"/>
              </a:spcBef>
              <a:spcAft>
                <a:spcPts val="0"/>
              </a:spcAft>
              <a:buClr>
                <a:schemeClr val="dk1"/>
              </a:buClr>
              <a:buFont typeface="Arial"/>
              <a:buNone/>
            </a:pPr>
            <a:endParaRPr dirty="0"/>
          </a:p>
        </p:txBody>
      </p:sp>
      <p:cxnSp>
        <p:nvCxnSpPr>
          <p:cNvPr id="94" name="Shape 94"/>
          <p:cNvCxnSpPr/>
          <p:nvPr/>
        </p:nvCxnSpPr>
        <p:spPr>
          <a:xfrm rot="5400000">
            <a:off x="-1928813" y="19202399"/>
            <a:ext cx="25603199" cy="3174"/>
          </a:xfrm>
          <a:prstGeom prst="straightConnector1">
            <a:avLst/>
          </a:prstGeom>
          <a:ln w="76200" cmpd="sng">
            <a:solidFill>
              <a:schemeClr val="accent5"/>
            </a:solidFill>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95" name="Shape 95"/>
          <p:cNvCxnSpPr/>
          <p:nvPr/>
        </p:nvCxnSpPr>
        <p:spPr>
          <a:xfrm>
            <a:off x="914400" y="5486400"/>
            <a:ext cx="42062398" cy="1587"/>
          </a:xfrm>
          <a:prstGeom prst="straightConnector1">
            <a:avLst/>
          </a:prstGeom>
          <a:ln w="57150" cmpd="sng">
            <a:solidFill>
              <a:srgbClr val="4BACC6"/>
            </a:solidFill>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96" name="Shape 96"/>
          <p:cNvCxnSpPr/>
          <p:nvPr/>
        </p:nvCxnSpPr>
        <p:spPr>
          <a:xfrm flipH="1">
            <a:off x="33170387" y="6554786"/>
            <a:ext cx="70800" cy="25532100"/>
          </a:xfrm>
          <a:prstGeom prst="straightConnector1">
            <a:avLst/>
          </a:prstGeom>
          <a:ln w="76200" cmpd="sng">
            <a:solidFill>
              <a:srgbClr val="4BACC6"/>
            </a:solidFill>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97" name="Shape 97"/>
          <p:cNvSpPr txBox="1"/>
          <p:nvPr/>
        </p:nvSpPr>
        <p:spPr>
          <a:xfrm>
            <a:off x="12162621" y="6324600"/>
            <a:ext cx="20475177" cy="23082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Quattrocento"/>
              <a:buNone/>
            </a:pPr>
            <a:r>
              <a:rPr lang="en-US" sz="4800" b="1" dirty="0">
                <a:solidFill>
                  <a:srgbClr val="222222"/>
                </a:solidFill>
                <a:highlight>
                  <a:srgbClr val="FFFFFF"/>
                </a:highlight>
                <a:latin typeface="Quattrocento"/>
                <a:ea typeface="Quattrocento"/>
                <a:cs typeface="Quattrocento"/>
                <a:sym typeface="Quattrocento"/>
              </a:rPr>
              <a:t>While participating in the 21</a:t>
            </a:r>
            <a:r>
              <a:rPr lang="en-US" sz="4800" b="1" baseline="30000" dirty="0">
                <a:solidFill>
                  <a:srgbClr val="222222"/>
                </a:solidFill>
                <a:highlight>
                  <a:srgbClr val="FFFFFF"/>
                </a:highlight>
                <a:latin typeface="Quattrocento"/>
                <a:ea typeface="Quattrocento"/>
                <a:cs typeface="Quattrocento"/>
                <a:sym typeface="Quattrocento"/>
              </a:rPr>
              <a:t>st</a:t>
            </a:r>
            <a:r>
              <a:rPr lang="en-US" sz="4800" b="1" dirty="0">
                <a:solidFill>
                  <a:srgbClr val="222222"/>
                </a:solidFill>
                <a:highlight>
                  <a:srgbClr val="FFFFFF"/>
                </a:highlight>
                <a:latin typeface="Quattrocento"/>
                <a:ea typeface="Quattrocento"/>
                <a:cs typeface="Quattrocento"/>
                <a:sym typeface="Quattrocento"/>
              </a:rPr>
              <a:t> Century Program, we prepared science lessons based on Massachusetts Curriculum Frameworks, fostered positive relationships, and encouraged critical thinking through group discussion, brainstorming, drawing, and hands-on activities.</a:t>
            </a:r>
          </a:p>
        </p:txBody>
      </p:sp>
      <p:sp>
        <p:nvSpPr>
          <p:cNvPr id="98" name="Shape 98"/>
          <p:cNvSpPr txBox="1"/>
          <p:nvPr/>
        </p:nvSpPr>
        <p:spPr>
          <a:xfrm>
            <a:off x="33528000" y="6324600"/>
            <a:ext cx="10083800" cy="23082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Quattrocento"/>
              <a:buNone/>
            </a:pPr>
            <a:r>
              <a:rPr lang="en-US" sz="4800" b="1" dirty="0">
                <a:solidFill>
                  <a:schemeClr val="dk1"/>
                </a:solidFill>
                <a:latin typeface="Quattrocento"/>
                <a:ea typeface="Quattrocento"/>
                <a:cs typeface="Quattrocento"/>
                <a:sym typeface="Quattrocento"/>
              </a:rPr>
              <a:t>STEM enrichment </a:t>
            </a:r>
            <a:r>
              <a:rPr lang="en-US" sz="4800" b="1" dirty="0" smtClean="0">
                <a:solidFill>
                  <a:schemeClr val="dk1"/>
                </a:solidFill>
                <a:latin typeface="Quattrocento"/>
                <a:ea typeface="Quattrocento"/>
                <a:cs typeface="Quattrocento"/>
                <a:sym typeface="Quattrocento"/>
              </a:rPr>
              <a:t>is </a:t>
            </a:r>
            <a:r>
              <a:rPr lang="en-US" sz="4800" b="1" dirty="0">
                <a:solidFill>
                  <a:schemeClr val="dk1"/>
                </a:solidFill>
                <a:latin typeface="Quattrocento"/>
                <a:ea typeface="Quattrocento"/>
                <a:cs typeface="Quattrocento"/>
                <a:sym typeface="Quattrocento"/>
              </a:rPr>
              <a:t>essential for science </a:t>
            </a:r>
            <a:r>
              <a:rPr lang="en-US" sz="4800" b="1" dirty="0" smtClean="0">
                <a:solidFill>
                  <a:schemeClr val="dk1"/>
                </a:solidFill>
                <a:latin typeface="Quattrocento"/>
                <a:ea typeface="Quattrocento"/>
                <a:cs typeface="Quattrocento"/>
                <a:sym typeface="Quattrocento"/>
              </a:rPr>
              <a:t>education and learning.</a:t>
            </a:r>
            <a:endParaRPr lang="en-US" sz="4800" b="1" dirty="0">
              <a:solidFill>
                <a:schemeClr val="dk1"/>
              </a:solidFill>
              <a:latin typeface="Quattrocento"/>
              <a:ea typeface="Quattrocento"/>
              <a:cs typeface="Quattrocento"/>
              <a:sym typeface="Quattrocento"/>
            </a:endParaRPr>
          </a:p>
        </p:txBody>
      </p:sp>
      <p:sp>
        <p:nvSpPr>
          <p:cNvPr id="99" name="Shape 99"/>
          <p:cNvSpPr txBox="1"/>
          <p:nvPr/>
        </p:nvSpPr>
        <p:spPr>
          <a:xfrm>
            <a:off x="33756600" y="8438596"/>
            <a:ext cx="9296399" cy="12280899"/>
          </a:xfrm>
          <a:prstGeom prst="rect">
            <a:avLst/>
          </a:prstGeom>
          <a:noFill/>
          <a:ln>
            <a:noFill/>
          </a:ln>
        </p:spPr>
        <p:txBody>
          <a:bodyPr lIns="91425" tIns="45700" rIns="91425" bIns="45700" anchor="t" anchorCtr="0">
            <a:noAutofit/>
          </a:bodyPr>
          <a:lstStyle/>
          <a:p>
            <a:pPr lvl="0"/>
            <a:r>
              <a:rPr lang="en-US" sz="3600" dirty="0">
                <a:solidFill>
                  <a:schemeClr val="dk1"/>
                </a:solidFill>
              </a:rPr>
              <a:t>	In today’s schools, STEM-based education is not a main focus. However, the knowledge-base STEM concepts provide, are important factors in student and individual success. Science enrichment </a:t>
            </a:r>
            <a:r>
              <a:rPr lang="en-US" sz="3600" dirty="0" smtClean="0">
                <a:solidFill>
                  <a:schemeClr val="dk1"/>
                </a:solidFill>
              </a:rPr>
              <a:t>activities </a:t>
            </a:r>
            <a:r>
              <a:rPr lang="en-US" sz="3600" dirty="0">
                <a:solidFill>
                  <a:schemeClr val="dk1"/>
                </a:solidFill>
              </a:rPr>
              <a:t>like the 21</a:t>
            </a:r>
            <a:r>
              <a:rPr lang="en-US" sz="3600" baseline="30000" dirty="0">
                <a:solidFill>
                  <a:schemeClr val="dk1"/>
                </a:solidFill>
              </a:rPr>
              <a:t>st</a:t>
            </a:r>
            <a:r>
              <a:rPr lang="en-US" sz="3600" dirty="0">
                <a:solidFill>
                  <a:schemeClr val="dk1"/>
                </a:solidFill>
              </a:rPr>
              <a:t> Century Program, provide students with experience </a:t>
            </a:r>
            <a:r>
              <a:rPr lang="en-US" sz="3600" dirty="0" smtClean="0">
                <a:solidFill>
                  <a:schemeClr val="dk1"/>
                </a:solidFill>
              </a:rPr>
              <a:t>incorporating </a:t>
            </a:r>
            <a:r>
              <a:rPr lang="en-US" sz="3600" dirty="0">
                <a:solidFill>
                  <a:schemeClr val="dk1"/>
                </a:solidFill>
              </a:rPr>
              <a:t>different skills to solve problems resulting in more effective learning than traditional course acceleration (</a:t>
            </a:r>
            <a:r>
              <a:rPr lang="en-US" sz="3600" dirty="0">
                <a:solidFill>
                  <a:srgbClr val="333333"/>
                </a:solidFill>
                <a:highlight>
                  <a:srgbClr val="FFFFFF"/>
                </a:highlight>
              </a:rPr>
              <a:t>Meyrick, 2011, p. 1). </a:t>
            </a:r>
            <a:r>
              <a:rPr lang="en-US" sz="3600" dirty="0" smtClean="0">
                <a:solidFill>
                  <a:srgbClr val="333333"/>
                </a:solidFill>
                <a:highlight>
                  <a:srgbClr val="FFFFFF"/>
                </a:highlight>
              </a:rPr>
              <a:t>These programs enable students to make real-life connections to content and learning, thus eliminating the age old question of “when will I ever use this information?” in the classroom </a:t>
            </a:r>
            <a:r>
              <a:rPr lang="en-US" sz="3600" dirty="0">
                <a:solidFill>
                  <a:schemeClr val="dk1"/>
                </a:solidFill>
              </a:rPr>
              <a:t> (</a:t>
            </a:r>
            <a:r>
              <a:rPr lang="en-US" sz="3600" dirty="0">
                <a:solidFill>
                  <a:srgbClr val="333333"/>
                </a:solidFill>
                <a:highlight>
                  <a:srgbClr val="FFFFFF"/>
                </a:highlight>
              </a:rPr>
              <a:t>Meyrick, </a:t>
            </a:r>
            <a:r>
              <a:rPr lang="en-US" sz="3600" dirty="0" smtClean="0">
                <a:solidFill>
                  <a:srgbClr val="333333"/>
                </a:solidFill>
                <a:highlight>
                  <a:srgbClr val="FFFFFF"/>
                </a:highlight>
              </a:rPr>
              <a:t>2011).</a:t>
            </a:r>
            <a:endParaRPr sz="3600" dirty="0">
              <a:solidFill>
                <a:srgbClr val="333333"/>
              </a:solidFill>
              <a:highlight>
                <a:srgbClr val="FFFFFF"/>
              </a:highlight>
            </a:endParaRPr>
          </a:p>
          <a:p>
            <a:pPr marR="0" lvl="0" algn="l" rtl="0">
              <a:lnSpc>
                <a:spcPct val="100000"/>
              </a:lnSpc>
              <a:spcBef>
                <a:spcPts val="0"/>
              </a:spcBef>
              <a:spcAft>
                <a:spcPts val="0"/>
              </a:spcAft>
              <a:buNone/>
            </a:pPr>
            <a:endParaRPr lang="en-US" sz="3600" dirty="0" smtClean="0">
              <a:solidFill>
                <a:srgbClr val="333333"/>
              </a:solidFill>
              <a:highlight>
                <a:srgbClr val="FFFFFF"/>
              </a:highlight>
            </a:endParaRPr>
          </a:p>
          <a:p>
            <a:pPr marR="0" lvl="0" algn="l" rtl="0">
              <a:lnSpc>
                <a:spcPct val="100000"/>
              </a:lnSpc>
              <a:spcBef>
                <a:spcPts val="0"/>
              </a:spcBef>
              <a:spcAft>
                <a:spcPts val="0"/>
              </a:spcAft>
              <a:buNone/>
            </a:pPr>
            <a:endParaRPr lang="en-US" sz="3600" dirty="0">
              <a:solidFill>
                <a:srgbClr val="333333"/>
              </a:solidFill>
              <a:highlight>
                <a:srgbClr val="FFFFFF"/>
              </a:highlight>
            </a:endParaRPr>
          </a:p>
          <a:p>
            <a:pPr marR="0" lvl="0" algn="l" rtl="0">
              <a:lnSpc>
                <a:spcPct val="100000"/>
              </a:lnSpc>
              <a:spcBef>
                <a:spcPts val="0"/>
              </a:spcBef>
              <a:spcAft>
                <a:spcPts val="0"/>
              </a:spcAft>
              <a:buNone/>
            </a:pPr>
            <a:endParaRPr sz="3600" dirty="0">
              <a:solidFill>
                <a:srgbClr val="333333"/>
              </a:solidFill>
              <a:highlight>
                <a:srgbClr val="FFFFFF"/>
              </a:highlight>
            </a:endParaRPr>
          </a:p>
          <a:p>
            <a:pPr marR="0" lvl="0" algn="l" rtl="0">
              <a:lnSpc>
                <a:spcPct val="100000"/>
              </a:lnSpc>
              <a:spcBef>
                <a:spcPts val="0"/>
              </a:spcBef>
              <a:spcAft>
                <a:spcPts val="0"/>
              </a:spcAft>
              <a:buNone/>
            </a:pPr>
            <a:r>
              <a:rPr lang="en-US" sz="3600" dirty="0">
                <a:solidFill>
                  <a:srgbClr val="333333"/>
                </a:solidFill>
                <a:highlight>
                  <a:srgbClr val="FFFFFF"/>
                </a:highlight>
              </a:rPr>
              <a:t>	</a:t>
            </a:r>
            <a:endParaRPr lang="en-US" sz="3600" dirty="0" smtClean="0">
              <a:solidFill>
                <a:srgbClr val="333333"/>
              </a:solidFill>
              <a:highlight>
                <a:srgbClr val="FFFFFF"/>
              </a:highlight>
            </a:endParaRPr>
          </a:p>
          <a:p>
            <a:pPr marR="0" lvl="0" algn="l" rtl="0">
              <a:lnSpc>
                <a:spcPct val="100000"/>
              </a:lnSpc>
              <a:spcBef>
                <a:spcPts val="0"/>
              </a:spcBef>
              <a:spcAft>
                <a:spcPts val="0"/>
              </a:spcAft>
              <a:buNone/>
            </a:pPr>
            <a:endParaRPr lang="en-US" sz="3600" dirty="0" smtClean="0">
              <a:solidFill>
                <a:srgbClr val="333333"/>
              </a:solidFill>
              <a:highlight>
                <a:srgbClr val="FFFFFF"/>
              </a:highlight>
            </a:endParaRPr>
          </a:p>
          <a:p>
            <a:pPr marR="0" lvl="0" algn="l" rtl="0">
              <a:lnSpc>
                <a:spcPct val="100000"/>
              </a:lnSpc>
              <a:spcBef>
                <a:spcPts val="0"/>
              </a:spcBef>
              <a:spcAft>
                <a:spcPts val="0"/>
              </a:spcAft>
              <a:buNone/>
            </a:pPr>
            <a:r>
              <a:rPr lang="en-US" sz="3600" dirty="0">
                <a:solidFill>
                  <a:srgbClr val="333333"/>
                </a:solidFill>
                <a:highlight>
                  <a:srgbClr val="FFFFFF"/>
                </a:highlight>
              </a:rPr>
              <a:t>	</a:t>
            </a:r>
            <a:r>
              <a:rPr lang="en-US" sz="3600" dirty="0" smtClean="0">
                <a:solidFill>
                  <a:srgbClr val="333333"/>
                </a:solidFill>
                <a:highlight>
                  <a:srgbClr val="FFFFFF"/>
                </a:highlight>
              </a:rPr>
              <a:t>A </a:t>
            </a:r>
            <a:r>
              <a:rPr lang="en-US" sz="3600" dirty="0">
                <a:solidFill>
                  <a:srgbClr val="333333"/>
                </a:solidFill>
                <a:highlight>
                  <a:srgbClr val="FFFFFF"/>
                </a:highlight>
              </a:rPr>
              <a:t>study done to explore the connection between precollegiate STEM enrichment and adult achievement documented that increased experience in STEM-based learning corresponded to increased adult STEM-related achievement, directly related to their prior experiences (</a:t>
            </a:r>
            <a:r>
              <a:rPr lang="en-US" sz="3600" dirty="0" smtClean="0">
                <a:solidFill>
                  <a:srgbClr val="333333"/>
                </a:solidFill>
                <a:highlight>
                  <a:srgbClr val="FFFFFF"/>
                </a:highlight>
              </a:rPr>
              <a:t>Wai, </a:t>
            </a:r>
            <a:r>
              <a:rPr lang="en-US" sz="3600" dirty="0">
                <a:solidFill>
                  <a:srgbClr val="333333"/>
                </a:solidFill>
                <a:highlight>
                  <a:srgbClr val="FFFFFF"/>
                </a:highlight>
              </a:rPr>
              <a:t>et al., </a:t>
            </a:r>
            <a:r>
              <a:rPr lang="en-US" sz="3600" dirty="0" smtClean="0">
                <a:solidFill>
                  <a:srgbClr val="333333"/>
                </a:solidFill>
                <a:highlight>
                  <a:srgbClr val="FFFFFF"/>
                </a:highlight>
              </a:rPr>
              <a:t>2010)</a:t>
            </a:r>
            <a:r>
              <a:rPr lang="en-US" sz="3600" dirty="0">
                <a:solidFill>
                  <a:srgbClr val="333333"/>
                </a:solidFill>
                <a:highlight>
                  <a:srgbClr val="FFFFFF"/>
                </a:highlight>
              </a:rPr>
              <a:t>.</a:t>
            </a:r>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endParaRPr dirty="0"/>
          </a:p>
          <a:p>
            <a:pPr marL="742950" marR="0" lvl="0" indent="-742950" algn="l" rtl="0">
              <a:lnSpc>
                <a:spcPct val="100000"/>
              </a:lnSpc>
              <a:spcBef>
                <a:spcPts val="0"/>
              </a:spcBef>
              <a:spcAft>
                <a:spcPts val="0"/>
              </a:spcAft>
              <a:buClr>
                <a:schemeClr val="dk1"/>
              </a:buClr>
              <a:buFont typeface="Arial"/>
              <a:buNone/>
            </a:pPr>
            <a:endParaRPr dirty="0"/>
          </a:p>
        </p:txBody>
      </p:sp>
      <p:pic>
        <p:nvPicPr>
          <p:cNvPr id="101" name="Shape 101"/>
          <p:cNvPicPr preferRelativeResize="0"/>
          <p:nvPr/>
        </p:nvPicPr>
        <p:blipFill>
          <a:blip r:embed="rId3">
            <a:alphaModFix/>
          </a:blip>
          <a:stretch>
            <a:fillRect/>
          </a:stretch>
        </p:blipFill>
        <p:spPr>
          <a:xfrm>
            <a:off x="2886313" y="762000"/>
            <a:ext cx="5458592" cy="4076698"/>
          </a:xfrm>
          <a:prstGeom prst="rect">
            <a:avLst/>
          </a:prstGeom>
          <a:noFill/>
          <a:ln>
            <a:noFill/>
          </a:ln>
        </p:spPr>
      </p:pic>
      <p:pic>
        <p:nvPicPr>
          <p:cNvPr id="102" name="Shape 102"/>
          <p:cNvPicPr preferRelativeResize="0"/>
          <p:nvPr/>
        </p:nvPicPr>
        <p:blipFill>
          <a:blip r:embed="rId4">
            <a:alphaModFix/>
          </a:blip>
          <a:stretch>
            <a:fillRect/>
          </a:stretch>
        </p:blipFill>
        <p:spPr>
          <a:xfrm>
            <a:off x="11344905" y="17270275"/>
            <a:ext cx="7237129" cy="5440877"/>
          </a:xfrm>
          <a:prstGeom prst="rect">
            <a:avLst/>
          </a:prstGeom>
          <a:noFill/>
          <a:ln>
            <a:noFill/>
          </a:ln>
        </p:spPr>
      </p:pic>
      <p:sp>
        <p:nvSpPr>
          <p:cNvPr id="103" name="Shape 103"/>
          <p:cNvSpPr txBox="1"/>
          <p:nvPr/>
        </p:nvSpPr>
        <p:spPr>
          <a:xfrm>
            <a:off x="18895729" y="18421639"/>
            <a:ext cx="6152400" cy="2029500"/>
          </a:xfrm>
          <a:prstGeom prst="rect">
            <a:avLst/>
          </a:prstGeom>
          <a:noFill/>
          <a:ln>
            <a:noFill/>
          </a:ln>
        </p:spPr>
        <p:txBody>
          <a:bodyPr lIns="91425" tIns="91425" rIns="91425" bIns="91425" anchor="t" anchorCtr="0">
            <a:noAutofit/>
          </a:bodyPr>
          <a:lstStyle/>
          <a:p>
            <a:pPr lvl="0" algn="ctr">
              <a:spcBef>
                <a:spcPts val="0"/>
              </a:spcBef>
              <a:buNone/>
            </a:pPr>
            <a:r>
              <a:rPr lang="en-US" sz="4400" dirty="0">
                <a:latin typeface="Quattrocento"/>
                <a:ea typeface="Quattrocento"/>
                <a:cs typeface="Quattrocento"/>
                <a:sym typeface="Quattrocento"/>
              </a:rPr>
              <a:t>“</a:t>
            </a:r>
            <a:r>
              <a:rPr lang="en-US" sz="4400" i="1" dirty="0">
                <a:latin typeface="Quattrocento"/>
                <a:ea typeface="Quattrocento"/>
                <a:cs typeface="Quattrocento"/>
                <a:sym typeface="Quattrocento"/>
              </a:rPr>
              <a:t>That</a:t>
            </a:r>
            <a:r>
              <a:rPr lang="en-US" sz="4400" dirty="0">
                <a:latin typeface="Quattrocento"/>
                <a:ea typeface="Quattrocento"/>
                <a:cs typeface="Quattrocento"/>
                <a:sym typeface="Quattrocento"/>
              </a:rPr>
              <a:t> is science?! That’s cool!” </a:t>
            </a:r>
            <a:r>
              <a:rPr lang="en-US" sz="4400" dirty="0" smtClean="0">
                <a:latin typeface="Quattrocento"/>
                <a:ea typeface="Quattrocento"/>
                <a:cs typeface="Quattrocento"/>
                <a:sym typeface="Quattrocento"/>
              </a:rPr>
              <a:t>– </a:t>
            </a:r>
            <a:r>
              <a:rPr lang="en-US" sz="4400" dirty="0" err="1" smtClean="0">
                <a:latin typeface="Quattrocento"/>
                <a:ea typeface="Quattrocento"/>
                <a:cs typeface="Quattrocento"/>
                <a:sym typeface="Quattrocento"/>
              </a:rPr>
              <a:t>Jazmiralez</a:t>
            </a:r>
            <a:r>
              <a:rPr lang="en-US" sz="4400" dirty="0" smtClean="0">
                <a:latin typeface="Quattrocento"/>
                <a:ea typeface="Quattrocento"/>
                <a:cs typeface="Quattrocento"/>
                <a:sym typeface="Quattrocento"/>
              </a:rPr>
              <a:t>, 3rd grade</a:t>
            </a:r>
            <a:endParaRPr lang="en-US" sz="4400" dirty="0">
              <a:latin typeface="Quattrocento"/>
              <a:ea typeface="Quattrocento"/>
              <a:cs typeface="Quattrocento"/>
              <a:sym typeface="Quattrocento"/>
            </a:endParaRPr>
          </a:p>
        </p:txBody>
      </p:sp>
      <p:pic>
        <p:nvPicPr>
          <p:cNvPr id="104" name="Shape 104"/>
          <p:cNvPicPr preferRelativeResize="0"/>
          <p:nvPr/>
        </p:nvPicPr>
        <p:blipFill>
          <a:blip r:embed="rId5">
            <a:alphaModFix/>
          </a:blip>
          <a:stretch>
            <a:fillRect/>
          </a:stretch>
        </p:blipFill>
        <p:spPr>
          <a:xfrm>
            <a:off x="26534398" y="12053537"/>
            <a:ext cx="6103401" cy="3189475"/>
          </a:xfrm>
          <a:prstGeom prst="rect">
            <a:avLst/>
          </a:prstGeom>
          <a:noFill/>
          <a:ln>
            <a:noFill/>
          </a:ln>
        </p:spPr>
      </p:pic>
      <p:pic>
        <p:nvPicPr>
          <p:cNvPr id="105" name="Shape 105"/>
          <p:cNvPicPr preferRelativeResize="0"/>
          <p:nvPr/>
        </p:nvPicPr>
        <p:blipFill rotWithShape="1">
          <a:blip r:embed="rId6">
            <a:alphaModFix/>
          </a:blip>
          <a:srcRect l="849" b="32353"/>
          <a:stretch/>
        </p:blipFill>
        <p:spPr>
          <a:xfrm>
            <a:off x="19151600" y="12293599"/>
            <a:ext cx="6326210" cy="5309177"/>
          </a:xfrm>
          <a:prstGeom prst="rect">
            <a:avLst/>
          </a:prstGeom>
          <a:noFill/>
          <a:ln>
            <a:noFill/>
          </a:ln>
        </p:spPr>
      </p:pic>
      <p:pic>
        <p:nvPicPr>
          <p:cNvPr id="106" name="Shape 106"/>
          <p:cNvPicPr preferRelativeResize="0"/>
          <p:nvPr/>
        </p:nvPicPr>
        <p:blipFill>
          <a:blip r:embed="rId7">
            <a:alphaModFix/>
          </a:blip>
          <a:stretch>
            <a:fillRect/>
          </a:stretch>
        </p:blipFill>
        <p:spPr>
          <a:xfrm>
            <a:off x="18895729" y="20898262"/>
            <a:ext cx="6152400" cy="5079911"/>
          </a:xfrm>
          <a:prstGeom prst="rect">
            <a:avLst/>
          </a:prstGeom>
          <a:noFill/>
          <a:ln>
            <a:noFill/>
          </a:ln>
        </p:spPr>
      </p:pic>
      <p:sp>
        <p:nvSpPr>
          <p:cNvPr id="107" name="Shape 107"/>
          <p:cNvSpPr txBox="1"/>
          <p:nvPr/>
        </p:nvSpPr>
        <p:spPr>
          <a:xfrm>
            <a:off x="11344905" y="24067500"/>
            <a:ext cx="6934200" cy="924000"/>
          </a:xfrm>
          <a:prstGeom prst="rect">
            <a:avLst/>
          </a:prstGeom>
          <a:noFill/>
          <a:ln>
            <a:noFill/>
          </a:ln>
        </p:spPr>
        <p:txBody>
          <a:bodyPr lIns="91425" tIns="91425" rIns="91425" bIns="91425" anchor="t" anchorCtr="0">
            <a:noAutofit/>
          </a:bodyPr>
          <a:lstStyle/>
          <a:p>
            <a:pPr lvl="0" algn="ctr">
              <a:spcBef>
                <a:spcPts val="0"/>
              </a:spcBef>
              <a:buNone/>
            </a:pPr>
            <a:r>
              <a:rPr lang="en-US" sz="4400" dirty="0">
                <a:latin typeface="Quattrocento"/>
                <a:ea typeface="Quattrocento"/>
                <a:cs typeface="Quattrocento"/>
                <a:sym typeface="Quattrocento"/>
              </a:rPr>
              <a:t>“My favorite experiment was making fingerprints!</a:t>
            </a:r>
            <a:r>
              <a:rPr lang="en-US" sz="4400" dirty="0" smtClean="0">
                <a:latin typeface="Quattrocento"/>
                <a:ea typeface="Quattrocento"/>
                <a:cs typeface="Quattrocento"/>
                <a:sym typeface="Quattrocento"/>
              </a:rPr>
              <a:t>”</a:t>
            </a:r>
          </a:p>
          <a:p>
            <a:pPr lvl="0" algn="ctr">
              <a:spcBef>
                <a:spcPts val="0"/>
              </a:spcBef>
              <a:buNone/>
            </a:pPr>
            <a:r>
              <a:rPr lang="en-US" sz="4400" dirty="0" smtClean="0">
                <a:latin typeface="Quattrocento"/>
                <a:ea typeface="Quattrocento"/>
                <a:cs typeface="Quattrocento"/>
                <a:sym typeface="Quattrocento"/>
              </a:rPr>
              <a:t> – Angel, 3rd grade</a:t>
            </a:r>
            <a:endParaRPr lang="en-US" sz="4400" dirty="0">
              <a:latin typeface="Quattrocento"/>
              <a:ea typeface="Quattrocento"/>
              <a:cs typeface="Quattrocento"/>
              <a:sym typeface="Quattrocento"/>
            </a:endParaRPr>
          </a:p>
        </p:txBody>
      </p:sp>
      <p:pic>
        <p:nvPicPr>
          <p:cNvPr id="108" name="Shape 108"/>
          <p:cNvPicPr preferRelativeResize="0"/>
          <p:nvPr/>
        </p:nvPicPr>
        <p:blipFill>
          <a:blip r:embed="rId8">
            <a:alphaModFix/>
          </a:blip>
          <a:stretch>
            <a:fillRect/>
          </a:stretch>
        </p:blipFill>
        <p:spPr>
          <a:xfrm>
            <a:off x="26016590" y="16416419"/>
            <a:ext cx="6621209" cy="4883522"/>
          </a:xfrm>
          <a:prstGeom prst="rect">
            <a:avLst/>
          </a:prstGeom>
          <a:noFill/>
          <a:ln>
            <a:noFill/>
          </a:ln>
        </p:spPr>
      </p:pic>
      <p:pic>
        <p:nvPicPr>
          <p:cNvPr id="109" name="Shape 109"/>
          <p:cNvPicPr preferRelativeResize="0"/>
          <p:nvPr/>
        </p:nvPicPr>
        <p:blipFill>
          <a:blip r:embed="rId9">
            <a:alphaModFix/>
          </a:blip>
          <a:stretch>
            <a:fillRect/>
          </a:stretch>
        </p:blipFill>
        <p:spPr>
          <a:xfrm>
            <a:off x="36449000" y="17069377"/>
            <a:ext cx="4572000" cy="2691823"/>
          </a:xfrm>
          <a:prstGeom prst="rect">
            <a:avLst/>
          </a:prstGeom>
          <a:noFill/>
          <a:ln>
            <a:noFill/>
          </a:ln>
        </p:spPr>
      </p:pic>
      <p:pic>
        <p:nvPicPr>
          <p:cNvPr id="110" name="Shape 110"/>
          <p:cNvPicPr preferRelativeResize="0"/>
          <p:nvPr/>
        </p:nvPicPr>
        <p:blipFill>
          <a:blip r:embed="rId10">
            <a:alphaModFix/>
          </a:blip>
          <a:stretch>
            <a:fillRect/>
          </a:stretch>
        </p:blipFill>
        <p:spPr>
          <a:xfrm>
            <a:off x="33290400" y="24669808"/>
            <a:ext cx="10134600" cy="4368149"/>
          </a:xfrm>
          <a:prstGeom prst="rect">
            <a:avLst/>
          </a:prstGeom>
          <a:noFill/>
          <a:ln>
            <a:noFill/>
          </a:ln>
        </p:spPr>
      </p:pic>
      <p:sp>
        <p:nvSpPr>
          <p:cNvPr id="111" name="Shape 111"/>
          <p:cNvSpPr txBox="1"/>
          <p:nvPr/>
        </p:nvSpPr>
        <p:spPr>
          <a:xfrm>
            <a:off x="33528000" y="29534100"/>
            <a:ext cx="10363200" cy="2794800"/>
          </a:xfrm>
          <a:prstGeom prst="rect">
            <a:avLst/>
          </a:prstGeom>
          <a:noFill/>
          <a:ln>
            <a:noFill/>
          </a:ln>
        </p:spPr>
        <p:txBody>
          <a:bodyPr lIns="91425" tIns="91425" rIns="91425" bIns="91425" anchor="t" anchorCtr="0">
            <a:noAutofit/>
          </a:bodyPr>
          <a:lstStyle/>
          <a:p>
            <a:pPr lvl="0" algn="ctr">
              <a:spcBef>
                <a:spcPts val="0"/>
              </a:spcBef>
              <a:buNone/>
            </a:pPr>
            <a:r>
              <a:rPr lang="en-US" sz="1800" u="sng" dirty="0"/>
              <a:t>Literature Cited</a:t>
            </a:r>
          </a:p>
          <a:p>
            <a:pPr lvl="0" rtl="0">
              <a:lnSpc>
                <a:spcPct val="150000"/>
              </a:lnSpc>
              <a:spcBef>
                <a:spcPts val="0"/>
              </a:spcBef>
              <a:buClr>
                <a:schemeClr val="dk1"/>
              </a:buClr>
              <a:buSzPct val="61111"/>
              <a:buFont typeface="Arial"/>
              <a:buNone/>
            </a:pPr>
            <a:r>
              <a:rPr lang="en-US" sz="1800" dirty="0">
                <a:solidFill>
                  <a:schemeClr val="dk1"/>
                </a:solidFill>
                <a:highlight>
                  <a:srgbClr val="FFFFFF"/>
                </a:highlight>
              </a:rPr>
              <a:t>Meyrick, K. M. (2011). How STEM education improves student learning. </a:t>
            </a:r>
            <a:r>
              <a:rPr lang="en-US" sz="1800" i="1" dirty="0">
                <a:solidFill>
                  <a:schemeClr val="dk1"/>
                </a:solidFill>
                <a:highlight>
                  <a:srgbClr val="FFFFFF"/>
                </a:highlight>
              </a:rPr>
              <a:t>Meridian K-12 School </a:t>
            </a:r>
            <a:r>
              <a:rPr lang="en-US" sz="1800" i="1" dirty="0" smtClean="0">
                <a:solidFill>
                  <a:schemeClr val="dk1"/>
                </a:solidFill>
                <a:highlight>
                  <a:srgbClr val="FFFFFF"/>
                </a:highlight>
              </a:rPr>
              <a:t>	Compute</a:t>
            </a:r>
            <a:r>
              <a:rPr lang="en-US" sz="1800" dirty="0" smtClean="0">
                <a:solidFill>
                  <a:schemeClr val="dk1"/>
                </a:solidFill>
                <a:highlight>
                  <a:srgbClr val="FFFFFF"/>
                </a:highlight>
              </a:rPr>
              <a:t> </a:t>
            </a:r>
            <a:r>
              <a:rPr lang="en-US" sz="1800" i="1" dirty="0">
                <a:solidFill>
                  <a:schemeClr val="dk1"/>
                </a:solidFill>
                <a:highlight>
                  <a:srgbClr val="FFFFFF"/>
                </a:highlight>
              </a:rPr>
              <a:t>Technologies Journal</a:t>
            </a:r>
            <a:r>
              <a:rPr lang="en-US" sz="1800" dirty="0">
                <a:solidFill>
                  <a:schemeClr val="dk1"/>
                </a:solidFill>
                <a:highlight>
                  <a:srgbClr val="FFFFFF"/>
                </a:highlight>
              </a:rPr>
              <a:t>, </a:t>
            </a:r>
            <a:r>
              <a:rPr lang="en-US" sz="1800" i="1" dirty="0">
                <a:solidFill>
                  <a:schemeClr val="dk1"/>
                </a:solidFill>
                <a:highlight>
                  <a:srgbClr val="FFFFFF"/>
                </a:highlight>
              </a:rPr>
              <a:t>14</a:t>
            </a:r>
            <a:r>
              <a:rPr lang="en-US" sz="1800" dirty="0">
                <a:solidFill>
                  <a:schemeClr val="dk1"/>
                </a:solidFill>
                <a:highlight>
                  <a:srgbClr val="FFFFFF"/>
                </a:highlight>
              </a:rPr>
              <a:t>(1), 1-6.</a:t>
            </a:r>
          </a:p>
          <a:p>
            <a:pPr lvl="0" rtl="0">
              <a:lnSpc>
                <a:spcPct val="150000"/>
              </a:lnSpc>
              <a:spcBef>
                <a:spcPts val="0"/>
              </a:spcBef>
              <a:buClr>
                <a:schemeClr val="dk1"/>
              </a:buClr>
              <a:buSzPct val="61111"/>
              <a:buFont typeface="Arial"/>
              <a:buNone/>
            </a:pPr>
            <a:r>
              <a:rPr lang="en-US" sz="1800" dirty="0">
                <a:solidFill>
                  <a:schemeClr val="dk1"/>
                </a:solidFill>
                <a:highlight>
                  <a:srgbClr val="FFFFFF"/>
                </a:highlight>
              </a:rPr>
              <a:t>Wai, J., et al. (2010). Accomplishment in science, technology, engineering, and mathematics </a:t>
            </a:r>
            <a:r>
              <a:rPr lang="en-US" sz="1800" dirty="0" smtClean="0">
                <a:solidFill>
                  <a:schemeClr val="dk1"/>
                </a:solidFill>
                <a:highlight>
                  <a:srgbClr val="FFFFFF"/>
                </a:highlight>
              </a:rPr>
              <a:t>	(</a:t>
            </a:r>
            <a:r>
              <a:rPr lang="en-US" sz="1800" dirty="0">
                <a:solidFill>
                  <a:schemeClr val="dk1"/>
                </a:solidFill>
                <a:highlight>
                  <a:srgbClr val="FFFFFF"/>
                </a:highlight>
              </a:rPr>
              <a:t>STEM) and its relation to STEM educational dose: a 25-year longitudinal study. </a:t>
            </a:r>
            <a:r>
              <a:rPr lang="en-US" sz="1800" i="1" dirty="0">
                <a:solidFill>
                  <a:schemeClr val="dk1"/>
                </a:solidFill>
                <a:highlight>
                  <a:srgbClr val="FFFFFF"/>
                </a:highlight>
              </a:rPr>
              <a:t>Journal of </a:t>
            </a:r>
            <a:r>
              <a:rPr lang="en-US" sz="1800" i="1" dirty="0" smtClean="0">
                <a:solidFill>
                  <a:schemeClr val="dk1"/>
                </a:solidFill>
                <a:highlight>
                  <a:srgbClr val="FFFFFF"/>
                </a:highlight>
              </a:rPr>
              <a:t>	Educational </a:t>
            </a:r>
            <a:r>
              <a:rPr lang="en-US" sz="1800" i="1" dirty="0">
                <a:solidFill>
                  <a:schemeClr val="dk1"/>
                </a:solidFill>
                <a:highlight>
                  <a:srgbClr val="FFFFFF"/>
                </a:highlight>
              </a:rPr>
              <a:t>Psychology</a:t>
            </a:r>
            <a:r>
              <a:rPr lang="en-US" sz="1800" dirty="0">
                <a:solidFill>
                  <a:schemeClr val="dk1"/>
                </a:solidFill>
                <a:highlight>
                  <a:srgbClr val="FFFFFF"/>
                </a:highlight>
              </a:rPr>
              <a:t>, </a:t>
            </a:r>
            <a:r>
              <a:rPr lang="en-US" sz="1800" i="1" dirty="0">
                <a:solidFill>
                  <a:schemeClr val="dk1"/>
                </a:solidFill>
                <a:highlight>
                  <a:srgbClr val="FFFFFF"/>
                </a:highlight>
              </a:rPr>
              <a:t>102</a:t>
            </a:r>
            <a:r>
              <a:rPr lang="en-US" sz="1800" dirty="0">
                <a:solidFill>
                  <a:schemeClr val="dk1"/>
                </a:solidFill>
                <a:highlight>
                  <a:srgbClr val="FFFFFF"/>
                </a:highlight>
              </a:rPr>
              <a:t>(4), 860-871.</a:t>
            </a:r>
          </a:p>
        </p:txBody>
      </p:sp>
      <p:sp>
        <p:nvSpPr>
          <p:cNvPr id="112" name="Shape 112"/>
          <p:cNvSpPr txBox="1"/>
          <p:nvPr/>
        </p:nvSpPr>
        <p:spPr>
          <a:xfrm>
            <a:off x="40318201" y="28405757"/>
            <a:ext cx="3106799" cy="588300"/>
          </a:xfrm>
          <a:prstGeom prst="rect">
            <a:avLst/>
          </a:prstGeom>
          <a:noFill/>
          <a:ln>
            <a:noFill/>
          </a:ln>
        </p:spPr>
        <p:txBody>
          <a:bodyPr lIns="91425" tIns="91425" rIns="91425" bIns="91425" anchor="t" anchorCtr="0">
            <a:noAutofit/>
          </a:bodyPr>
          <a:lstStyle/>
          <a:p>
            <a:pPr lvl="0">
              <a:spcBef>
                <a:spcPts val="0"/>
              </a:spcBef>
              <a:buNone/>
            </a:pPr>
            <a:r>
              <a:rPr lang="en-US" sz="2800" dirty="0"/>
              <a:t>(</a:t>
            </a:r>
            <a:r>
              <a:rPr lang="en-US" sz="2800" dirty="0">
                <a:solidFill>
                  <a:srgbClr val="333333"/>
                </a:solidFill>
                <a:highlight>
                  <a:srgbClr val="FFFFFF"/>
                </a:highlight>
              </a:rPr>
              <a:t>Wai et al., 2010)</a:t>
            </a:r>
          </a:p>
        </p:txBody>
      </p:sp>
      <p:pic>
        <p:nvPicPr>
          <p:cNvPr id="113" name="Shape 113"/>
          <p:cNvPicPr preferRelativeResize="0"/>
          <p:nvPr/>
        </p:nvPicPr>
        <p:blipFill>
          <a:blip r:embed="rId11">
            <a:alphaModFix/>
          </a:blip>
          <a:stretch>
            <a:fillRect/>
          </a:stretch>
        </p:blipFill>
        <p:spPr>
          <a:xfrm>
            <a:off x="25702727" y="22431752"/>
            <a:ext cx="6621210" cy="3199900"/>
          </a:xfrm>
          <a:prstGeom prst="rect">
            <a:avLst/>
          </a:prstGeom>
          <a:noFill/>
          <a:ln>
            <a:noFill/>
          </a:ln>
        </p:spPr>
      </p:pic>
      <p:sp>
        <p:nvSpPr>
          <p:cNvPr id="2" name="TextBox 1"/>
          <p:cNvSpPr txBox="1"/>
          <p:nvPr/>
        </p:nvSpPr>
        <p:spPr>
          <a:xfrm>
            <a:off x="11302194" y="22912453"/>
            <a:ext cx="6976911" cy="954107"/>
          </a:xfrm>
          <a:prstGeom prst="rect">
            <a:avLst/>
          </a:prstGeom>
          <a:noFill/>
        </p:spPr>
        <p:txBody>
          <a:bodyPr wrap="square" rtlCol="0">
            <a:spAutoFit/>
          </a:bodyPr>
          <a:lstStyle/>
          <a:p>
            <a:pPr algn="ctr"/>
            <a:r>
              <a:rPr lang="en-US" sz="2800" dirty="0" smtClean="0"/>
              <a:t>Creating </a:t>
            </a:r>
            <a:r>
              <a:rPr lang="en-US" sz="2800" dirty="0" err="1" smtClean="0"/>
              <a:t>Tylosaurus</a:t>
            </a:r>
            <a:r>
              <a:rPr lang="en-US" sz="2800" dirty="0" smtClean="0"/>
              <a:t> fossil models using pasta and toothpicks</a:t>
            </a:r>
            <a:endParaRPr lang="en-US" sz="2800" dirty="0"/>
          </a:p>
        </p:txBody>
      </p:sp>
      <p:sp>
        <p:nvSpPr>
          <p:cNvPr id="3" name="TextBox 2"/>
          <p:cNvSpPr txBox="1"/>
          <p:nvPr/>
        </p:nvSpPr>
        <p:spPr>
          <a:xfrm>
            <a:off x="19915121" y="17805977"/>
            <a:ext cx="4829325" cy="523220"/>
          </a:xfrm>
          <a:prstGeom prst="rect">
            <a:avLst/>
          </a:prstGeom>
          <a:noFill/>
        </p:spPr>
        <p:txBody>
          <a:bodyPr wrap="square" rtlCol="0">
            <a:spAutoFit/>
          </a:bodyPr>
          <a:lstStyle/>
          <a:p>
            <a:pPr algn="ctr"/>
            <a:r>
              <a:rPr lang="en-US" sz="2800" dirty="0" smtClean="0"/>
              <a:t>Analyzing our fingerprints</a:t>
            </a:r>
            <a:endParaRPr lang="en-US" sz="2800" dirty="0"/>
          </a:p>
        </p:txBody>
      </p:sp>
      <p:sp>
        <p:nvSpPr>
          <p:cNvPr id="4" name="TextBox 3"/>
          <p:cNvSpPr txBox="1"/>
          <p:nvPr/>
        </p:nvSpPr>
        <p:spPr>
          <a:xfrm flipH="1">
            <a:off x="26638701" y="15243012"/>
            <a:ext cx="5999098" cy="954107"/>
          </a:xfrm>
          <a:prstGeom prst="rect">
            <a:avLst/>
          </a:prstGeom>
          <a:noFill/>
        </p:spPr>
        <p:txBody>
          <a:bodyPr wrap="square" rtlCol="0">
            <a:spAutoFit/>
          </a:bodyPr>
          <a:lstStyle/>
          <a:p>
            <a:pPr algn="ctr"/>
            <a:r>
              <a:rPr lang="en-US" sz="2800" dirty="0" smtClean="0"/>
              <a:t>Recording observations about cream and butter</a:t>
            </a:r>
            <a:endParaRPr lang="en-US" sz="2800" dirty="0"/>
          </a:p>
        </p:txBody>
      </p:sp>
      <p:sp>
        <p:nvSpPr>
          <p:cNvPr id="5" name="TextBox 4"/>
          <p:cNvSpPr txBox="1"/>
          <p:nvPr/>
        </p:nvSpPr>
        <p:spPr>
          <a:xfrm>
            <a:off x="25702727" y="25631652"/>
            <a:ext cx="6621211" cy="523220"/>
          </a:xfrm>
          <a:prstGeom prst="rect">
            <a:avLst/>
          </a:prstGeom>
          <a:noFill/>
        </p:spPr>
        <p:txBody>
          <a:bodyPr wrap="square" rtlCol="0">
            <a:spAutoFit/>
          </a:bodyPr>
          <a:lstStyle/>
          <a:p>
            <a:pPr algn="ctr"/>
            <a:r>
              <a:rPr lang="en-US" sz="2800" dirty="0" smtClean="0"/>
              <a:t>Drawing conclusions about pollution</a:t>
            </a:r>
            <a:endParaRPr lang="en-US" sz="2800" dirty="0"/>
          </a:p>
        </p:txBody>
      </p:sp>
      <p:sp>
        <p:nvSpPr>
          <p:cNvPr id="6" name="TextBox 5"/>
          <p:cNvSpPr txBox="1"/>
          <p:nvPr/>
        </p:nvSpPr>
        <p:spPr>
          <a:xfrm>
            <a:off x="18279105" y="26004811"/>
            <a:ext cx="7081088" cy="523220"/>
          </a:xfrm>
          <a:prstGeom prst="rect">
            <a:avLst/>
          </a:prstGeom>
          <a:noFill/>
        </p:spPr>
        <p:txBody>
          <a:bodyPr wrap="square" rtlCol="0">
            <a:spAutoFit/>
          </a:bodyPr>
          <a:lstStyle/>
          <a:p>
            <a:pPr algn="ctr"/>
            <a:r>
              <a:rPr lang="en-US" sz="2800" dirty="0" smtClean="0"/>
              <a:t>Creating solid butter out of liquid cream</a:t>
            </a:r>
            <a:endParaRPr lang="en-US" sz="2800" dirty="0"/>
          </a:p>
        </p:txBody>
      </p:sp>
      <p:sp>
        <p:nvSpPr>
          <p:cNvPr id="7" name="TextBox 6"/>
          <p:cNvSpPr txBox="1"/>
          <p:nvPr/>
        </p:nvSpPr>
        <p:spPr>
          <a:xfrm>
            <a:off x="26638701" y="21299941"/>
            <a:ext cx="5999098" cy="954107"/>
          </a:xfrm>
          <a:prstGeom prst="rect">
            <a:avLst/>
          </a:prstGeom>
          <a:noFill/>
        </p:spPr>
        <p:txBody>
          <a:bodyPr wrap="square" rtlCol="0">
            <a:spAutoFit/>
          </a:bodyPr>
          <a:lstStyle/>
          <a:p>
            <a:pPr algn="ctr"/>
            <a:r>
              <a:rPr lang="en-US" sz="2800" dirty="0" smtClean="0"/>
              <a:t>Examining blood components through simulation</a:t>
            </a:r>
            <a:endParaRPr lang="en-US" sz="2800" dirty="0"/>
          </a:p>
        </p:txBody>
      </p:sp>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988500" y="659044"/>
            <a:ext cx="7386286" cy="4179653"/>
          </a:xfrm>
          <a:prstGeom prst="rect">
            <a:avLst/>
          </a:prstGeom>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410</Words>
  <Application>Microsoft Macintosh PowerPoint</Application>
  <PresentationFormat>Custom</PresentationFormat>
  <Paragraphs>73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Quattrocento</vt:lpstr>
      <vt:lpstr>Arial</vt:lpstr>
      <vt:lpstr>Office Theme</vt:lpstr>
      <vt:lpstr>21st Century Program: Science Fun</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Century Program: Science Fun</dc:title>
  <cp:lastModifiedBy>Microsoft Office User</cp:lastModifiedBy>
  <cp:revision>14</cp:revision>
  <cp:lastPrinted>2016-04-13T00:20:54Z</cp:lastPrinted>
  <dcterms:modified xsi:type="dcterms:W3CDTF">2017-03-13T17:21:44Z</dcterms:modified>
</cp:coreProperties>
</file>