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bookmarkIdSeed="2">
  <p:sldMasterIdLst>
    <p:sldMasterId id="2147484380" r:id="rId1"/>
  </p:sldMasterIdLst>
  <p:notesMasterIdLst>
    <p:notesMasterId r:id="rId27"/>
  </p:notesMasterIdLst>
  <p:handoutMasterIdLst>
    <p:handoutMasterId r:id="rId28"/>
  </p:handoutMasterIdLst>
  <p:sldIdLst>
    <p:sldId id="256" r:id="rId2"/>
    <p:sldId id="308" r:id="rId3"/>
    <p:sldId id="329" r:id="rId4"/>
    <p:sldId id="295" r:id="rId5"/>
    <p:sldId id="298" r:id="rId6"/>
    <p:sldId id="330" r:id="rId7"/>
    <p:sldId id="331" r:id="rId8"/>
    <p:sldId id="323" r:id="rId9"/>
    <p:sldId id="324" r:id="rId10"/>
    <p:sldId id="327" r:id="rId11"/>
    <p:sldId id="326" r:id="rId12"/>
    <p:sldId id="328" r:id="rId13"/>
    <p:sldId id="332" r:id="rId14"/>
    <p:sldId id="338" r:id="rId15"/>
    <p:sldId id="333" r:id="rId16"/>
    <p:sldId id="339" r:id="rId17"/>
    <p:sldId id="334" r:id="rId18"/>
    <p:sldId id="340" r:id="rId19"/>
    <p:sldId id="335" r:id="rId20"/>
    <p:sldId id="341" r:id="rId21"/>
    <p:sldId id="336" r:id="rId22"/>
    <p:sldId id="337" r:id="rId23"/>
    <p:sldId id="342" r:id="rId24"/>
    <p:sldId id="343" r:id="rId25"/>
    <p:sldId id="344" r:id="rId26"/>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FFFF00"/>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520" autoAdjust="0"/>
    <p:restoredTop sz="64299" autoAdjust="0"/>
  </p:normalViewPr>
  <p:slideViewPr>
    <p:cSldViewPr>
      <p:cViewPr varScale="1">
        <p:scale>
          <a:sx n="44" d="100"/>
          <a:sy n="44" d="100"/>
        </p:scale>
        <p:origin x="1884" y="36"/>
      </p:cViewPr>
      <p:guideLst>
        <p:guide orient="horz" pos="2160"/>
        <p:guide pos="2880"/>
      </p:guideLst>
    </p:cSldViewPr>
  </p:slideViewPr>
  <p:outlineViewPr>
    <p:cViewPr>
      <p:scale>
        <a:sx n="33" d="100"/>
        <a:sy n="33" d="100"/>
      </p:scale>
      <p:origin x="0" y="11586"/>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3" d="100"/>
          <a:sy n="83" d="100"/>
        </p:scale>
        <p:origin x="-1986" y="-7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3036888"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958" tIns="46479" rIns="92958" bIns="46479" numCol="1" anchor="t" anchorCtr="0" compatLnSpc="1">
            <a:prstTxWarp prst="textNoShape">
              <a:avLst/>
            </a:prstTxWarp>
          </a:bodyPr>
          <a:lstStyle>
            <a:lvl1pPr>
              <a:defRPr sz="1200">
                <a:latin typeface="Times New Roman" pitchFamily="18" charset="0"/>
              </a:defRPr>
            </a:lvl1pPr>
          </a:lstStyle>
          <a:p>
            <a:pPr>
              <a:defRPr/>
            </a:pPr>
            <a:endParaRPr lang="en-US" altLang="en-US"/>
          </a:p>
        </p:txBody>
      </p:sp>
      <p:sp>
        <p:nvSpPr>
          <p:cNvPr id="15363" name="Rectangle 3"/>
          <p:cNvSpPr>
            <a:spLocks noGrp="1" noChangeArrowheads="1"/>
          </p:cNvSpPr>
          <p:nvPr>
            <p:ph type="dt" sz="quarter" idx="1"/>
          </p:nvPr>
        </p:nvSpPr>
        <p:spPr bwMode="auto">
          <a:xfrm>
            <a:off x="3973513" y="0"/>
            <a:ext cx="3036887"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958" tIns="46479" rIns="92958" bIns="46479" numCol="1" anchor="t" anchorCtr="0" compatLnSpc="1">
            <a:prstTxWarp prst="textNoShape">
              <a:avLst/>
            </a:prstTxWarp>
          </a:bodyPr>
          <a:lstStyle>
            <a:lvl1pPr algn="r">
              <a:defRPr sz="1200">
                <a:latin typeface="Times New Roman" pitchFamily="18" charset="0"/>
              </a:defRPr>
            </a:lvl1pPr>
          </a:lstStyle>
          <a:p>
            <a:pPr>
              <a:defRPr/>
            </a:pPr>
            <a:endParaRPr lang="en-US" altLang="en-US"/>
          </a:p>
        </p:txBody>
      </p:sp>
      <p:sp>
        <p:nvSpPr>
          <p:cNvPr id="15364" name="Rectangle 4"/>
          <p:cNvSpPr>
            <a:spLocks noGrp="1" noChangeArrowheads="1"/>
          </p:cNvSpPr>
          <p:nvPr>
            <p:ph type="ftr" sz="quarter" idx="2"/>
          </p:nvPr>
        </p:nvSpPr>
        <p:spPr bwMode="auto">
          <a:xfrm>
            <a:off x="0" y="8832850"/>
            <a:ext cx="3036888"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958" tIns="46479" rIns="92958" bIns="46479" numCol="1" anchor="b" anchorCtr="0" compatLnSpc="1">
            <a:prstTxWarp prst="textNoShape">
              <a:avLst/>
            </a:prstTxWarp>
          </a:bodyPr>
          <a:lstStyle>
            <a:lvl1pPr>
              <a:defRPr sz="1200">
                <a:latin typeface="Times New Roman" pitchFamily="18" charset="0"/>
              </a:defRPr>
            </a:lvl1pPr>
          </a:lstStyle>
          <a:p>
            <a:pPr>
              <a:defRPr/>
            </a:pPr>
            <a:endParaRPr lang="en-US" altLang="en-US"/>
          </a:p>
        </p:txBody>
      </p:sp>
      <p:sp>
        <p:nvSpPr>
          <p:cNvPr id="15365" name="Rectangle 5"/>
          <p:cNvSpPr>
            <a:spLocks noGrp="1" noChangeArrowheads="1"/>
          </p:cNvSpPr>
          <p:nvPr>
            <p:ph type="sldNum" sz="quarter" idx="3"/>
          </p:nvPr>
        </p:nvSpPr>
        <p:spPr bwMode="auto">
          <a:xfrm>
            <a:off x="3973513" y="8832850"/>
            <a:ext cx="3036887"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958" tIns="46479" rIns="92958" bIns="46479" numCol="1" anchor="b" anchorCtr="0" compatLnSpc="1">
            <a:prstTxWarp prst="textNoShape">
              <a:avLst/>
            </a:prstTxWarp>
          </a:bodyPr>
          <a:lstStyle>
            <a:lvl1pPr algn="r">
              <a:defRPr sz="1200">
                <a:latin typeface="Times New Roman" panose="02020603050405020304" pitchFamily="18" charset="0"/>
              </a:defRPr>
            </a:lvl1pPr>
          </a:lstStyle>
          <a:p>
            <a:pPr>
              <a:defRPr/>
            </a:pPr>
            <a:fld id="{DCD9712F-1866-4B84-938F-F2807D7DAA6A}" type="slidenum">
              <a:rPr lang="en-US" altLang="en-US"/>
              <a:pPr>
                <a:defRPr/>
              </a:pPr>
              <a:t>‹#›</a:t>
            </a:fld>
            <a:endParaRPr lang="en-US" altLang="en-US"/>
          </a:p>
        </p:txBody>
      </p:sp>
    </p:spTree>
    <p:extLst>
      <p:ext uri="{BB962C8B-B14F-4D97-AF65-F5344CB8AC3E}">
        <p14:creationId xmlns:p14="http://schemas.microsoft.com/office/powerpoint/2010/main" val="40136169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3036888"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958" tIns="46479" rIns="92958" bIns="46479" numCol="1" anchor="t" anchorCtr="0" compatLnSpc="1">
            <a:prstTxWarp prst="textNoShape">
              <a:avLst/>
            </a:prstTxWarp>
          </a:bodyPr>
          <a:lstStyle>
            <a:lvl1pPr>
              <a:defRPr sz="1200">
                <a:latin typeface="Times New Roman" pitchFamily="18" charset="0"/>
              </a:defRPr>
            </a:lvl1pPr>
          </a:lstStyle>
          <a:p>
            <a:pPr>
              <a:defRPr/>
            </a:pPr>
            <a:endParaRPr lang="en-US" altLang="en-US"/>
          </a:p>
        </p:txBody>
      </p:sp>
      <p:sp>
        <p:nvSpPr>
          <p:cNvPr id="14339" name="Rectangle 3"/>
          <p:cNvSpPr>
            <a:spLocks noGrp="1" noRot="1" noChangeAspect="1" noChangeArrowheads="1"/>
          </p:cNvSpPr>
          <p:nvPr>
            <p:ph type="sldImg" idx="2"/>
          </p:nvPr>
        </p:nvSpPr>
        <p:spPr bwMode="auto">
          <a:xfrm>
            <a:off x="1181100" y="696913"/>
            <a:ext cx="4649788"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2" name="Rectangle 4"/>
          <p:cNvSpPr>
            <a:spLocks noGrp="1" noChangeArrowheads="1"/>
          </p:cNvSpPr>
          <p:nvPr>
            <p:ph type="body" sz="quarter" idx="3"/>
          </p:nvPr>
        </p:nvSpPr>
        <p:spPr bwMode="auto">
          <a:xfrm>
            <a:off x="935038" y="4416425"/>
            <a:ext cx="5140325" cy="4183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958" tIns="46479" rIns="92958" bIns="46479" numCol="1" anchor="t" anchorCtr="0" compatLnSpc="1">
            <a:prstTxWarp prst="textNoShape">
              <a:avLst/>
            </a:prstTxWarp>
          </a:bodyPr>
          <a:lstStyle/>
          <a:p>
            <a:pPr lvl="0"/>
            <a:r>
              <a:rPr lang="en-US" altLang="en-US" noProof="0"/>
              <a:t>Click to edit Master text styles</a:t>
            </a:r>
          </a:p>
          <a:p>
            <a:pPr lvl="0"/>
            <a:r>
              <a:rPr lang="en-US" altLang="en-US" noProof="0"/>
              <a:t>Second level</a:t>
            </a:r>
          </a:p>
          <a:p>
            <a:pPr lvl="0"/>
            <a:r>
              <a:rPr lang="en-US" altLang="en-US" noProof="0"/>
              <a:t>Third level</a:t>
            </a:r>
          </a:p>
          <a:p>
            <a:pPr lvl="0"/>
            <a:r>
              <a:rPr lang="en-US" altLang="en-US" noProof="0"/>
              <a:t>Fourth level</a:t>
            </a:r>
          </a:p>
          <a:p>
            <a:pPr lvl="0"/>
            <a:r>
              <a:rPr lang="en-US" altLang="en-US" noProof="0"/>
              <a:t>Fifth level</a:t>
            </a:r>
          </a:p>
        </p:txBody>
      </p:sp>
      <p:sp>
        <p:nvSpPr>
          <p:cNvPr id="2053" name="Rectangle 5"/>
          <p:cNvSpPr>
            <a:spLocks noGrp="1" noChangeArrowheads="1"/>
          </p:cNvSpPr>
          <p:nvPr>
            <p:ph type="dt" idx="1"/>
          </p:nvPr>
        </p:nvSpPr>
        <p:spPr bwMode="auto">
          <a:xfrm>
            <a:off x="3973513" y="0"/>
            <a:ext cx="3036887"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958" tIns="46479" rIns="92958" bIns="46479" numCol="1" anchor="t" anchorCtr="0" compatLnSpc="1">
            <a:prstTxWarp prst="textNoShape">
              <a:avLst/>
            </a:prstTxWarp>
          </a:bodyPr>
          <a:lstStyle>
            <a:lvl1pPr algn="r">
              <a:defRPr sz="1200">
                <a:latin typeface="Times New Roman" pitchFamily="18" charset="0"/>
              </a:defRPr>
            </a:lvl1pPr>
          </a:lstStyle>
          <a:p>
            <a:pPr>
              <a:defRPr/>
            </a:pPr>
            <a:endParaRPr lang="en-US" altLang="en-US"/>
          </a:p>
        </p:txBody>
      </p:sp>
      <p:sp>
        <p:nvSpPr>
          <p:cNvPr id="2054" name="Rectangle 6"/>
          <p:cNvSpPr>
            <a:spLocks noGrp="1" noChangeArrowheads="1"/>
          </p:cNvSpPr>
          <p:nvPr>
            <p:ph type="ftr" sz="quarter" idx="4"/>
          </p:nvPr>
        </p:nvSpPr>
        <p:spPr bwMode="auto">
          <a:xfrm>
            <a:off x="0" y="8832850"/>
            <a:ext cx="3036888"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958" tIns="46479" rIns="92958" bIns="46479" numCol="1" anchor="b" anchorCtr="0" compatLnSpc="1">
            <a:prstTxWarp prst="textNoShape">
              <a:avLst/>
            </a:prstTxWarp>
          </a:bodyPr>
          <a:lstStyle>
            <a:lvl1pPr>
              <a:defRPr sz="1200">
                <a:latin typeface="Times New Roman" pitchFamily="18" charset="0"/>
              </a:defRPr>
            </a:lvl1pPr>
          </a:lstStyle>
          <a:p>
            <a:pPr>
              <a:defRPr/>
            </a:pPr>
            <a:endParaRPr lang="en-US" altLang="en-US"/>
          </a:p>
        </p:txBody>
      </p:sp>
      <p:sp>
        <p:nvSpPr>
          <p:cNvPr id="2055" name="Rectangle 7"/>
          <p:cNvSpPr>
            <a:spLocks noGrp="1" noChangeArrowheads="1"/>
          </p:cNvSpPr>
          <p:nvPr>
            <p:ph type="sldNum" sz="quarter" idx="5"/>
          </p:nvPr>
        </p:nvSpPr>
        <p:spPr bwMode="auto">
          <a:xfrm>
            <a:off x="3973513" y="8832850"/>
            <a:ext cx="3036887"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958" tIns="46479" rIns="92958" bIns="46479" numCol="1" anchor="b" anchorCtr="0" compatLnSpc="1">
            <a:prstTxWarp prst="textNoShape">
              <a:avLst/>
            </a:prstTxWarp>
          </a:bodyPr>
          <a:lstStyle>
            <a:lvl1pPr algn="r">
              <a:defRPr sz="1200">
                <a:latin typeface="Times New Roman" panose="02020603050405020304" pitchFamily="18" charset="0"/>
              </a:defRPr>
            </a:lvl1pPr>
          </a:lstStyle>
          <a:p>
            <a:pPr>
              <a:defRPr/>
            </a:pPr>
            <a:fld id="{2468DB61-D73B-4F2F-9AA4-EB24D02B7FAF}" type="slidenum">
              <a:rPr lang="en-US" altLang="en-US"/>
              <a:pPr>
                <a:defRPr/>
              </a:pPr>
              <a:t>‹#›</a:t>
            </a:fld>
            <a:endParaRPr lang="en-US" altLang="en-US"/>
          </a:p>
        </p:txBody>
      </p:sp>
    </p:spTree>
    <p:extLst>
      <p:ext uri="{BB962C8B-B14F-4D97-AF65-F5344CB8AC3E}">
        <p14:creationId xmlns:p14="http://schemas.microsoft.com/office/powerpoint/2010/main" val="427337068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742950" indent="-28575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1143000" indent="-2286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600200" indent="-228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2057400" indent="-2286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p:spPr>
        <p:txBody>
          <a:bodyPr/>
          <a:lstStyle/>
          <a:p>
            <a:r>
              <a:rPr lang="en-US" altLang="en-US"/>
              <a:t>Introductions</a:t>
            </a:r>
          </a:p>
        </p:txBody>
      </p:sp>
    </p:spTree>
    <p:extLst>
      <p:ext uri="{BB962C8B-B14F-4D97-AF65-F5344CB8AC3E}">
        <p14:creationId xmlns:p14="http://schemas.microsoft.com/office/powerpoint/2010/main" val="32569904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2468DB61-D73B-4F2F-9AA4-EB24D02B7FAF}" type="slidenum">
              <a:rPr lang="en-US" altLang="en-US" smtClean="0"/>
              <a:pPr>
                <a:defRPr/>
              </a:pPr>
              <a:t>13</a:t>
            </a:fld>
            <a:endParaRPr lang="en-US" altLang="en-US"/>
          </a:p>
        </p:txBody>
      </p:sp>
    </p:spTree>
    <p:extLst>
      <p:ext uri="{BB962C8B-B14F-4D97-AF65-F5344CB8AC3E}">
        <p14:creationId xmlns:p14="http://schemas.microsoft.com/office/powerpoint/2010/main" val="12760349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2468DB61-D73B-4F2F-9AA4-EB24D02B7FAF}" type="slidenum">
              <a:rPr lang="en-US" altLang="en-US" smtClean="0"/>
              <a:pPr>
                <a:defRPr/>
              </a:pPr>
              <a:t>25</a:t>
            </a:fld>
            <a:endParaRPr lang="en-US" altLang="en-US"/>
          </a:p>
        </p:txBody>
      </p:sp>
    </p:spTree>
    <p:extLst>
      <p:ext uri="{BB962C8B-B14F-4D97-AF65-F5344CB8AC3E}">
        <p14:creationId xmlns:p14="http://schemas.microsoft.com/office/powerpoint/2010/main" val="18145428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a:ln/>
        </p:spPr>
      </p:sp>
      <p:sp>
        <p:nvSpPr>
          <p:cNvPr id="19459" name="Notes Placeholder 2"/>
          <p:cNvSpPr>
            <a:spLocks noGrp="1"/>
          </p:cNvSpPr>
          <p:nvPr>
            <p:ph type="body" idx="1"/>
          </p:nvPr>
        </p:nvSpPr>
        <p:spPr>
          <a:noFill/>
        </p:spPr>
        <p:txBody>
          <a:bodyPr/>
          <a:lstStyle/>
          <a:p>
            <a:r>
              <a:rPr lang="en-US" altLang="en-US"/>
              <a:t>KFM</a:t>
            </a:r>
          </a:p>
        </p:txBody>
      </p:sp>
      <p:sp>
        <p:nvSpPr>
          <p:cNvPr id="19460" name="Slide Number Placeholder 3"/>
          <p:cNvSpPr>
            <a:spLocks noGrp="1"/>
          </p:cNvSpPr>
          <p:nvPr>
            <p:ph type="sldNum" sz="quarter" idx="5"/>
          </p:nvPr>
        </p:nvSpPr>
        <p:spPr>
          <a:noFill/>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1C48DD63-9F60-45E7-941E-D7642A67BB78}" type="slidenum">
              <a:rPr lang="en-US" altLang="en-US" smtClean="0"/>
              <a:pPr>
                <a:spcBef>
                  <a:spcPct val="0"/>
                </a:spcBef>
              </a:pPr>
              <a:t>2</a:t>
            </a:fld>
            <a:endParaRPr lang="en-US" altLang="en-US"/>
          </a:p>
        </p:txBody>
      </p:sp>
    </p:spTree>
    <p:extLst>
      <p:ext uri="{BB962C8B-B14F-4D97-AF65-F5344CB8AC3E}">
        <p14:creationId xmlns:p14="http://schemas.microsoft.com/office/powerpoint/2010/main" val="39721946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2468DB61-D73B-4F2F-9AA4-EB24D02B7FAF}" type="slidenum">
              <a:rPr lang="en-US" altLang="en-US" smtClean="0"/>
              <a:pPr>
                <a:defRPr/>
              </a:pPr>
              <a:t>3</a:t>
            </a:fld>
            <a:endParaRPr lang="en-US" altLang="en-US"/>
          </a:p>
        </p:txBody>
      </p:sp>
    </p:spTree>
    <p:extLst>
      <p:ext uri="{BB962C8B-B14F-4D97-AF65-F5344CB8AC3E}">
        <p14:creationId xmlns:p14="http://schemas.microsoft.com/office/powerpoint/2010/main" val="20369644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p:spPr>
        <p:txBody>
          <a:bodyPr/>
          <a:lstStyle/>
          <a:p>
            <a:r>
              <a:rPr lang="en-US" altLang="en-US" dirty="0"/>
              <a:t> </a:t>
            </a:r>
          </a:p>
        </p:txBody>
      </p:sp>
      <p:sp>
        <p:nvSpPr>
          <p:cNvPr id="31748" name="Slide Number Placeholder 3"/>
          <p:cNvSpPr>
            <a:spLocks noGrp="1"/>
          </p:cNvSpPr>
          <p:nvPr>
            <p:ph type="sldNum" sz="quarter" idx="5"/>
          </p:nvPr>
        </p:nvSpPr>
        <p:spPr>
          <a:noFill/>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2F93731B-E485-4C3B-9278-15660A9A1203}" type="slidenum">
              <a:rPr lang="en-US" altLang="en-US" smtClean="0"/>
              <a:pPr>
                <a:spcBef>
                  <a:spcPct val="0"/>
                </a:spcBef>
              </a:pPr>
              <a:t>4</a:t>
            </a:fld>
            <a:endParaRPr lang="en-US" altLang="en-US"/>
          </a:p>
        </p:txBody>
      </p:sp>
    </p:spTree>
    <p:extLst>
      <p:ext uri="{BB962C8B-B14F-4D97-AF65-F5344CB8AC3E}">
        <p14:creationId xmlns:p14="http://schemas.microsoft.com/office/powerpoint/2010/main" val="36620659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p:spPr>
        <p:txBody>
          <a:bodyPr/>
          <a:lstStyle/>
          <a:p>
            <a:r>
              <a:rPr lang="en-US" altLang="en-US"/>
              <a:t>AAW/KFM</a:t>
            </a:r>
          </a:p>
        </p:txBody>
      </p:sp>
      <p:sp>
        <p:nvSpPr>
          <p:cNvPr id="39940" name="Slide Number Placeholder 3"/>
          <p:cNvSpPr>
            <a:spLocks noGrp="1"/>
          </p:cNvSpPr>
          <p:nvPr>
            <p:ph type="sldNum" sz="quarter" idx="5"/>
          </p:nvPr>
        </p:nvSpPr>
        <p:spPr>
          <a:noFill/>
        </p:spPr>
        <p:txBody>
          <a:bodyPr/>
          <a:lstStyle>
            <a:lvl1pPr>
              <a:spcBef>
                <a:spcPct val="30000"/>
              </a:spcBef>
              <a:defRPr sz="1200">
                <a:solidFill>
                  <a:schemeClr val="tx1"/>
                </a:solidFill>
                <a:latin typeface="Times New Roman" panose="02020603050405020304" pitchFamily="18" charset="0"/>
              </a:defRPr>
            </a:lvl1pPr>
            <a:lvl2pPr marL="754063" indent="-288925">
              <a:spcBef>
                <a:spcPct val="30000"/>
              </a:spcBef>
              <a:defRPr sz="1200">
                <a:solidFill>
                  <a:schemeClr val="tx1"/>
                </a:solidFill>
                <a:latin typeface="Times New Roman" panose="02020603050405020304" pitchFamily="18" charset="0"/>
              </a:defRPr>
            </a:lvl2pPr>
            <a:lvl3pPr marL="1160463" indent="-231775">
              <a:spcBef>
                <a:spcPct val="30000"/>
              </a:spcBef>
              <a:defRPr sz="1200">
                <a:solidFill>
                  <a:schemeClr val="tx1"/>
                </a:solidFill>
                <a:latin typeface="Times New Roman" panose="02020603050405020304" pitchFamily="18" charset="0"/>
              </a:defRPr>
            </a:lvl3pPr>
            <a:lvl4pPr marL="1625600" indent="-231775">
              <a:spcBef>
                <a:spcPct val="30000"/>
              </a:spcBef>
              <a:defRPr sz="1200">
                <a:solidFill>
                  <a:schemeClr val="tx1"/>
                </a:solidFill>
                <a:latin typeface="Times New Roman" panose="02020603050405020304" pitchFamily="18" charset="0"/>
              </a:defRPr>
            </a:lvl4pPr>
            <a:lvl5pPr marL="2090738" indent="-231775">
              <a:spcBef>
                <a:spcPct val="30000"/>
              </a:spcBef>
              <a:defRPr sz="1200">
                <a:solidFill>
                  <a:schemeClr val="tx1"/>
                </a:solidFill>
                <a:latin typeface="Times New Roman" panose="02020603050405020304" pitchFamily="18" charset="0"/>
              </a:defRPr>
            </a:lvl5pPr>
            <a:lvl6pPr marL="2547938" indent="-231775" eaLnBrk="0" fontAlgn="base" hangingPunct="0">
              <a:spcBef>
                <a:spcPct val="30000"/>
              </a:spcBef>
              <a:spcAft>
                <a:spcPct val="0"/>
              </a:spcAft>
              <a:defRPr sz="1200">
                <a:solidFill>
                  <a:schemeClr val="tx1"/>
                </a:solidFill>
                <a:latin typeface="Times New Roman" panose="02020603050405020304" pitchFamily="18" charset="0"/>
              </a:defRPr>
            </a:lvl6pPr>
            <a:lvl7pPr marL="3005138" indent="-231775" eaLnBrk="0" fontAlgn="base" hangingPunct="0">
              <a:spcBef>
                <a:spcPct val="30000"/>
              </a:spcBef>
              <a:spcAft>
                <a:spcPct val="0"/>
              </a:spcAft>
              <a:defRPr sz="1200">
                <a:solidFill>
                  <a:schemeClr val="tx1"/>
                </a:solidFill>
                <a:latin typeface="Times New Roman" panose="02020603050405020304" pitchFamily="18" charset="0"/>
              </a:defRPr>
            </a:lvl7pPr>
            <a:lvl8pPr marL="3462338" indent="-231775" eaLnBrk="0" fontAlgn="base" hangingPunct="0">
              <a:spcBef>
                <a:spcPct val="30000"/>
              </a:spcBef>
              <a:spcAft>
                <a:spcPct val="0"/>
              </a:spcAft>
              <a:defRPr sz="1200">
                <a:solidFill>
                  <a:schemeClr val="tx1"/>
                </a:solidFill>
                <a:latin typeface="Times New Roman" panose="02020603050405020304" pitchFamily="18" charset="0"/>
              </a:defRPr>
            </a:lvl8pPr>
            <a:lvl9pPr marL="3919538" indent="-231775"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8C50D0E-84ED-4595-A635-12243D3D5F1B}" type="slidenum">
              <a:rPr lang="en-US" altLang="en-US" smtClean="0"/>
              <a:pPr>
                <a:spcBef>
                  <a:spcPct val="0"/>
                </a:spcBef>
              </a:pPr>
              <a:t>5</a:t>
            </a:fld>
            <a:endParaRPr lang="en-US" altLang="en-US"/>
          </a:p>
        </p:txBody>
      </p:sp>
    </p:spTree>
    <p:extLst>
      <p:ext uri="{BB962C8B-B14F-4D97-AF65-F5344CB8AC3E}">
        <p14:creationId xmlns:p14="http://schemas.microsoft.com/office/powerpoint/2010/main" val="14977363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a:p>
            <a:endParaRPr lang="en-US" dirty="0"/>
          </a:p>
        </p:txBody>
      </p:sp>
      <p:sp>
        <p:nvSpPr>
          <p:cNvPr id="4" name="Slide Number Placeholder 3"/>
          <p:cNvSpPr>
            <a:spLocks noGrp="1"/>
          </p:cNvSpPr>
          <p:nvPr>
            <p:ph type="sldNum" sz="quarter" idx="10"/>
          </p:nvPr>
        </p:nvSpPr>
        <p:spPr/>
        <p:txBody>
          <a:bodyPr/>
          <a:lstStyle/>
          <a:p>
            <a:pPr>
              <a:defRPr/>
            </a:pPr>
            <a:fld id="{2468DB61-D73B-4F2F-9AA4-EB24D02B7FAF}" type="slidenum">
              <a:rPr lang="en-US" altLang="en-US" smtClean="0"/>
              <a:pPr>
                <a:defRPr/>
              </a:pPr>
              <a:t>8</a:t>
            </a:fld>
            <a:endParaRPr lang="en-US" altLang="en-US"/>
          </a:p>
        </p:txBody>
      </p:sp>
    </p:spTree>
    <p:extLst>
      <p:ext uri="{BB962C8B-B14F-4D97-AF65-F5344CB8AC3E}">
        <p14:creationId xmlns:p14="http://schemas.microsoft.com/office/powerpoint/2010/main" val="29582301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a:p>
            <a:endParaRPr lang="en-US" dirty="0"/>
          </a:p>
        </p:txBody>
      </p:sp>
      <p:sp>
        <p:nvSpPr>
          <p:cNvPr id="4" name="Slide Number Placeholder 3"/>
          <p:cNvSpPr>
            <a:spLocks noGrp="1"/>
          </p:cNvSpPr>
          <p:nvPr>
            <p:ph type="sldNum" sz="quarter" idx="10"/>
          </p:nvPr>
        </p:nvSpPr>
        <p:spPr/>
        <p:txBody>
          <a:bodyPr/>
          <a:lstStyle/>
          <a:p>
            <a:pPr>
              <a:defRPr/>
            </a:pPr>
            <a:fld id="{2468DB61-D73B-4F2F-9AA4-EB24D02B7FAF}" type="slidenum">
              <a:rPr lang="en-US" altLang="en-US" smtClean="0"/>
              <a:pPr>
                <a:defRPr/>
              </a:pPr>
              <a:t>9</a:t>
            </a:fld>
            <a:endParaRPr lang="en-US" altLang="en-US"/>
          </a:p>
        </p:txBody>
      </p:sp>
    </p:spTree>
    <p:extLst>
      <p:ext uri="{BB962C8B-B14F-4D97-AF65-F5344CB8AC3E}">
        <p14:creationId xmlns:p14="http://schemas.microsoft.com/office/powerpoint/2010/main" val="19697117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2468DB61-D73B-4F2F-9AA4-EB24D02B7FAF}" type="slidenum">
              <a:rPr lang="en-US" altLang="en-US" smtClean="0"/>
              <a:pPr>
                <a:defRPr/>
              </a:pPr>
              <a:t>10</a:t>
            </a:fld>
            <a:endParaRPr lang="en-US" altLang="en-US"/>
          </a:p>
        </p:txBody>
      </p:sp>
    </p:spTree>
    <p:extLst>
      <p:ext uri="{BB962C8B-B14F-4D97-AF65-F5344CB8AC3E}">
        <p14:creationId xmlns:p14="http://schemas.microsoft.com/office/powerpoint/2010/main" val="22466243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2468DB61-D73B-4F2F-9AA4-EB24D02B7FAF}" type="slidenum">
              <a:rPr lang="en-US" altLang="en-US" smtClean="0"/>
              <a:pPr>
                <a:defRPr/>
              </a:pPr>
              <a:t>11</a:t>
            </a:fld>
            <a:endParaRPr lang="en-US" altLang="en-US"/>
          </a:p>
        </p:txBody>
      </p:sp>
    </p:spTree>
    <p:extLst>
      <p:ext uri="{BB962C8B-B14F-4D97-AF65-F5344CB8AC3E}">
        <p14:creationId xmlns:p14="http://schemas.microsoft.com/office/powerpoint/2010/main" val="9903134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3"/>
          <p:cNvSpPr/>
          <p:nvPr/>
        </p:nvSpPr>
        <p:spPr>
          <a:xfrm>
            <a:off x="0" y="5292725"/>
            <a:ext cx="9144000"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0">
                <a:schemeClr val="accent1"/>
              </a:gs>
              <a:gs pos="14000">
                <a:schemeClr val="accent1">
                  <a:lumMod val="60000"/>
                  <a:lumOff val="40000"/>
                </a:schemeClr>
              </a:gs>
              <a:gs pos="83000">
                <a:schemeClr val="accent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b="1"/>
          </a:p>
        </p:txBody>
      </p:sp>
      <p:sp>
        <p:nvSpPr>
          <p:cNvPr id="5" name="Freeform 4"/>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41000">
                <a:schemeClr val="accent1">
                  <a:alpha val="0"/>
                </a:schemeClr>
              </a:gs>
              <a:gs pos="57000">
                <a:schemeClr val="accent1">
                  <a:lumMod val="40000"/>
                  <a:lumOff val="60000"/>
                </a:schemeClr>
              </a:gs>
              <a:gs pos="100000">
                <a:schemeClr val="accent1">
                  <a:alpha val="0"/>
                </a:schemeClr>
              </a:gs>
            </a:gsLst>
            <a:lin ang="6000000" scaled="0"/>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b="1"/>
          </a:p>
        </p:txBody>
      </p:sp>
      <p:sp>
        <p:nvSpPr>
          <p:cNvPr id="6" name="Freeform 5"/>
          <p:cNvSpPr/>
          <p:nvPr/>
        </p:nvSpPr>
        <p:spPr>
          <a:xfrm>
            <a:off x="0" y="5546725"/>
            <a:ext cx="9147175" cy="1312863"/>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33337 h 1214437"/>
              <a:gd name="connsiteX1" fmla="*/ 6305550 w 9134475"/>
              <a:gd name="connsiteY1" fmla="*/ 1100137 h 1214437"/>
              <a:gd name="connsiteX2" fmla="*/ 9044270 w 9134475"/>
              <a:gd name="connsiteY2" fmla="*/ 0 h 1214437"/>
              <a:gd name="connsiteX3" fmla="*/ 9134475 w 9134475"/>
              <a:gd name="connsiteY3" fmla="*/ 1214437 h 1214437"/>
              <a:gd name="connsiteX4" fmla="*/ 0 w 9134475"/>
              <a:gd name="connsiteY4" fmla="*/ 1214437 h 1214437"/>
              <a:gd name="connsiteX5" fmla="*/ 0 w 9134475"/>
              <a:gd name="connsiteY5" fmla="*/ 33337 h 1214437"/>
              <a:gd name="connsiteX0" fmla="*/ 0 w 9134475"/>
              <a:gd name="connsiteY0" fmla="*/ 130968 h 1312068"/>
              <a:gd name="connsiteX1" fmla="*/ 6305550 w 9134475"/>
              <a:gd name="connsiteY1" fmla="*/ 1197768 h 1312068"/>
              <a:gd name="connsiteX2" fmla="*/ 9113111 w 9134475"/>
              <a:gd name="connsiteY2" fmla="*/ 0 h 1312068"/>
              <a:gd name="connsiteX3" fmla="*/ 9134475 w 9134475"/>
              <a:gd name="connsiteY3" fmla="*/ 1312068 h 1312068"/>
              <a:gd name="connsiteX4" fmla="*/ 0 w 9134475"/>
              <a:gd name="connsiteY4" fmla="*/ 1312068 h 1312068"/>
              <a:gd name="connsiteX5" fmla="*/ 0 w 9134475"/>
              <a:gd name="connsiteY5" fmla="*/ 130968 h 1312068"/>
              <a:gd name="connsiteX0" fmla="*/ 0 w 9113111"/>
              <a:gd name="connsiteY0" fmla="*/ 130968 h 1312068"/>
              <a:gd name="connsiteX1" fmla="*/ 6305550 w 9113111"/>
              <a:gd name="connsiteY1" fmla="*/ 1197768 h 1312068"/>
              <a:gd name="connsiteX2" fmla="*/ 9113111 w 9113111"/>
              <a:gd name="connsiteY2" fmla="*/ 0 h 1312068"/>
              <a:gd name="connsiteX3" fmla="*/ 8958813 w 9113111"/>
              <a:gd name="connsiteY3" fmla="*/ 1009649 h 1312068"/>
              <a:gd name="connsiteX4" fmla="*/ 0 w 9113111"/>
              <a:gd name="connsiteY4" fmla="*/ 1312068 h 1312068"/>
              <a:gd name="connsiteX5" fmla="*/ 0 w 9113111"/>
              <a:gd name="connsiteY5" fmla="*/ 130968 h 1312068"/>
              <a:gd name="connsiteX0" fmla="*/ 0 w 9117860"/>
              <a:gd name="connsiteY0" fmla="*/ 130968 h 1314449"/>
              <a:gd name="connsiteX1" fmla="*/ 6305550 w 9117860"/>
              <a:gd name="connsiteY1" fmla="*/ 1197768 h 1314449"/>
              <a:gd name="connsiteX2" fmla="*/ 9113111 w 9117860"/>
              <a:gd name="connsiteY2" fmla="*/ 0 h 1314449"/>
              <a:gd name="connsiteX3" fmla="*/ 9117860 w 9117860"/>
              <a:gd name="connsiteY3" fmla="*/ 1314449 h 1314449"/>
              <a:gd name="connsiteX4" fmla="*/ 0 w 9117860"/>
              <a:gd name="connsiteY4" fmla="*/ 1312068 h 1314449"/>
              <a:gd name="connsiteX5" fmla="*/ 0 w 9117860"/>
              <a:gd name="connsiteY5" fmla="*/ 130968 h 1314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17860" h="1314449">
                <a:moveTo>
                  <a:pt x="0" y="130968"/>
                </a:moveTo>
                <a:lnTo>
                  <a:pt x="6305550" y="1197768"/>
                </a:lnTo>
                <a:lnTo>
                  <a:pt x="9113111" y="0"/>
                </a:lnTo>
                <a:lnTo>
                  <a:pt x="9117860" y="1314449"/>
                </a:lnTo>
                <a:lnTo>
                  <a:pt x="0" y="1312068"/>
                </a:lnTo>
                <a:lnTo>
                  <a:pt x="0" y="130968"/>
                </a:lnTo>
                <a:close/>
              </a:path>
            </a:pathLst>
          </a:custGeom>
          <a:gradFill>
            <a:gsLst>
              <a:gs pos="0">
                <a:schemeClr val="accent3">
                  <a:lumMod val="40000"/>
                  <a:lumOff val="60000"/>
                </a:schemeClr>
              </a:gs>
              <a:gs pos="50000">
                <a:schemeClr val="accent3"/>
              </a:gs>
              <a:gs pos="100000">
                <a:schemeClr val="accent3">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b="1"/>
          </a:p>
        </p:txBody>
      </p:sp>
      <p:sp>
        <p:nvSpPr>
          <p:cNvPr id="7" name="Rectangle 6"/>
          <p:cNvSpPr/>
          <p:nvPr/>
        </p:nvSpPr>
        <p:spPr>
          <a:xfrm>
            <a:off x="0" y="5262563"/>
            <a:ext cx="9144000" cy="74612"/>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Freeform 7"/>
          <p:cNvSpPr/>
          <p:nvPr/>
        </p:nvSpPr>
        <p:spPr>
          <a:xfrm>
            <a:off x="0" y="5502275"/>
            <a:ext cx="9144000" cy="1271588"/>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ctrTitle"/>
          </p:nvPr>
        </p:nvSpPr>
        <p:spPr>
          <a:xfrm>
            <a:off x="4572000" y="1676400"/>
            <a:ext cx="3886200" cy="1524000"/>
          </a:xfrm>
        </p:spPr>
        <p:txBody>
          <a:bodyPr anchor="b" anchorCtr="0"/>
          <a:lstStyle>
            <a:lvl1pPr algn="l">
              <a:defRPr/>
            </a:lvl1pPr>
          </a:lstStyle>
          <a:p>
            <a:r>
              <a:rPr lang="en-US"/>
              <a:t>Click to edit Master title style</a:t>
            </a:r>
            <a:endParaRPr lang="en-US" dirty="0"/>
          </a:p>
        </p:txBody>
      </p:sp>
      <p:sp>
        <p:nvSpPr>
          <p:cNvPr id="3" name="Subtitle 2"/>
          <p:cNvSpPr>
            <a:spLocks noGrp="1"/>
          </p:cNvSpPr>
          <p:nvPr>
            <p:ph type="subTitle" idx="1"/>
          </p:nvPr>
        </p:nvSpPr>
        <p:spPr>
          <a:xfrm>
            <a:off x="4572000" y="3203574"/>
            <a:ext cx="3886200" cy="1825625"/>
          </a:xfrm>
        </p:spPr>
        <p:txBody>
          <a:bodyPr>
            <a:normAutofit/>
          </a:bodyPr>
          <a:lstStyle>
            <a:lvl1pPr marL="0" indent="0" algn="l">
              <a:buNone/>
              <a:defRPr sz="200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9" name="Date Placeholder 3"/>
          <p:cNvSpPr>
            <a:spLocks noGrp="1"/>
          </p:cNvSpPr>
          <p:nvPr>
            <p:ph type="dt" sz="half" idx="10"/>
          </p:nvPr>
        </p:nvSpPr>
        <p:spPr/>
        <p:txBody>
          <a:bodyPr/>
          <a:lstStyle>
            <a:lvl1pPr>
              <a:defRPr/>
            </a:lvl1pPr>
          </a:lstStyle>
          <a:p>
            <a:pPr>
              <a:defRPr/>
            </a:pPr>
            <a:endParaRPr altLang="en-US"/>
          </a:p>
        </p:txBody>
      </p:sp>
      <p:sp>
        <p:nvSpPr>
          <p:cNvPr id="10" name="Footer Placeholder 4"/>
          <p:cNvSpPr>
            <a:spLocks noGrp="1"/>
          </p:cNvSpPr>
          <p:nvPr>
            <p:ph type="ftr" sz="quarter" idx="11"/>
          </p:nvPr>
        </p:nvSpPr>
        <p:spPr/>
        <p:txBody>
          <a:bodyPr/>
          <a:lstStyle>
            <a:lvl1pPr>
              <a:defRPr/>
            </a:lvl1pPr>
          </a:lstStyle>
          <a:p>
            <a:pPr>
              <a:defRPr/>
            </a:pPr>
            <a:endParaRPr lang="en-US" altLang="en-US"/>
          </a:p>
        </p:txBody>
      </p:sp>
      <p:sp>
        <p:nvSpPr>
          <p:cNvPr id="11" name="Slide Number Placeholder 5"/>
          <p:cNvSpPr>
            <a:spLocks noGrp="1"/>
          </p:cNvSpPr>
          <p:nvPr>
            <p:ph type="sldNum" sz="quarter" idx="12"/>
          </p:nvPr>
        </p:nvSpPr>
        <p:spPr/>
        <p:txBody>
          <a:bodyPr>
            <a:normAutofit/>
          </a:bodyPr>
          <a:lstStyle>
            <a:lvl1pPr>
              <a:defRPr/>
            </a:lvl1pPr>
          </a:lstStyle>
          <a:p>
            <a:pPr>
              <a:defRPr/>
            </a:pPr>
            <a:fld id="{11EE4705-D1C2-49F9-B91F-7679D6BF587D}" type="slidenum">
              <a:rPr lang="en-US" altLang="en-US"/>
              <a:pPr>
                <a:defRPr/>
              </a:pPr>
              <a:t>‹#›</a:t>
            </a:fld>
            <a:endParaRPr lang="en-US" altLang="en-US"/>
          </a:p>
        </p:txBody>
      </p:sp>
    </p:spTree>
    <p:extLst>
      <p:ext uri="{BB962C8B-B14F-4D97-AF65-F5344CB8AC3E}">
        <p14:creationId xmlns:p14="http://schemas.microsoft.com/office/powerpoint/2010/main" val="277532099"/>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4" name="Freeform 3"/>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Freeform 4"/>
          <p:cNvSpPr/>
          <p:nvPr/>
        </p:nvSpPr>
        <p:spPr>
          <a:xfrm>
            <a:off x="1808163" y="6148388"/>
            <a:ext cx="7337425" cy="711200"/>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Freeform 5"/>
          <p:cNvSpPr/>
          <p:nvPr/>
        </p:nvSpPr>
        <p:spPr>
          <a:xfrm>
            <a:off x="0" y="5411788"/>
            <a:ext cx="7605713" cy="928687"/>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Freeform 6"/>
          <p:cNvSpPr/>
          <p:nvPr/>
        </p:nvSpPr>
        <p:spPr>
          <a:xfrm>
            <a:off x="1681163" y="6116638"/>
            <a:ext cx="7464425" cy="741362"/>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p:txBody>
          <a:bodyPr/>
          <a:lstStyle>
            <a:lvl1pPr>
              <a:defRPr/>
            </a:lvl1pPr>
          </a:lstStyle>
          <a:p>
            <a:pPr>
              <a:defRPr/>
            </a:pPr>
            <a:endParaRPr altLang="en-US"/>
          </a:p>
        </p:txBody>
      </p:sp>
      <p:sp>
        <p:nvSpPr>
          <p:cNvPr id="9" name="Footer Placeholder 4"/>
          <p:cNvSpPr>
            <a:spLocks noGrp="1"/>
          </p:cNvSpPr>
          <p:nvPr>
            <p:ph type="ftr" sz="quarter" idx="11"/>
          </p:nvPr>
        </p:nvSpPr>
        <p:spPr/>
        <p:txBody>
          <a:bodyPr/>
          <a:lstStyle>
            <a:lvl1pPr>
              <a:defRPr/>
            </a:lvl1pPr>
          </a:lstStyle>
          <a:p>
            <a:pPr>
              <a:defRPr/>
            </a:pPr>
            <a:endParaRPr lang="en-US" altLang="en-US"/>
          </a:p>
        </p:txBody>
      </p:sp>
      <p:sp>
        <p:nvSpPr>
          <p:cNvPr id="10" name="Slide Number Placeholder 5"/>
          <p:cNvSpPr>
            <a:spLocks noGrp="1"/>
          </p:cNvSpPr>
          <p:nvPr>
            <p:ph type="sldNum" sz="quarter" idx="12"/>
          </p:nvPr>
        </p:nvSpPr>
        <p:spPr/>
        <p:txBody>
          <a:bodyPr/>
          <a:lstStyle>
            <a:lvl1pPr>
              <a:defRPr/>
            </a:lvl1pPr>
          </a:lstStyle>
          <a:p>
            <a:pPr>
              <a:defRPr/>
            </a:pPr>
            <a:fld id="{C99D4244-289C-4EFB-BA24-E93EABEF0F06}" type="slidenum">
              <a:rPr lang="en-US" altLang="en-US"/>
              <a:pPr>
                <a:defRPr/>
              </a:pPr>
              <a:t>‹#›</a:t>
            </a:fld>
            <a:endParaRPr lang="en-US" altLang="en-US"/>
          </a:p>
        </p:txBody>
      </p:sp>
    </p:spTree>
    <p:extLst>
      <p:ext uri="{BB962C8B-B14F-4D97-AF65-F5344CB8AC3E}">
        <p14:creationId xmlns:p14="http://schemas.microsoft.com/office/powerpoint/2010/main" val="389654030"/>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Freeform 3"/>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Freeform 4"/>
          <p:cNvSpPr/>
          <p:nvPr/>
        </p:nvSpPr>
        <p:spPr>
          <a:xfrm>
            <a:off x="1808163" y="6148388"/>
            <a:ext cx="7337425" cy="711200"/>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Freeform 5"/>
          <p:cNvSpPr/>
          <p:nvPr/>
        </p:nvSpPr>
        <p:spPr>
          <a:xfrm>
            <a:off x="0" y="5411788"/>
            <a:ext cx="7605713" cy="928687"/>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Freeform 6"/>
          <p:cNvSpPr/>
          <p:nvPr/>
        </p:nvSpPr>
        <p:spPr>
          <a:xfrm>
            <a:off x="1681163" y="6116638"/>
            <a:ext cx="7464425" cy="741362"/>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p:txBody>
          <a:bodyPr/>
          <a:lstStyle>
            <a:lvl1pPr>
              <a:defRPr/>
            </a:lvl1pPr>
          </a:lstStyle>
          <a:p>
            <a:pPr>
              <a:defRPr/>
            </a:pPr>
            <a:endParaRPr altLang="en-US"/>
          </a:p>
        </p:txBody>
      </p:sp>
      <p:sp>
        <p:nvSpPr>
          <p:cNvPr id="9" name="Footer Placeholder 4"/>
          <p:cNvSpPr>
            <a:spLocks noGrp="1"/>
          </p:cNvSpPr>
          <p:nvPr>
            <p:ph type="ftr" sz="quarter" idx="11"/>
          </p:nvPr>
        </p:nvSpPr>
        <p:spPr/>
        <p:txBody>
          <a:bodyPr/>
          <a:lstStyle>
            <a:lvl1pPr>
              <a:defRPr/>
            </a:lvl1pPr>
          </a:lstStyle>
          <a:p>
            <a:pPr>
              <a:defRPr/>
            </a:pPr>
            <a:endParaRPr lang="en-US" altLang="en-US"/>
          </a:p>
        </p:txBody>
      </p:sp>
      <p:sp>
        <p:nvSpPr>
          <p:cNvPr id="10" name="Slide Number Placeholder 5"/>
          <p:cNvSpPr>
            <a:spLocks noGrp="1"/>
          </p:cNvSpPr>
          <p:nvPr>
            <p:ph type="sldNum" sz="quarter" idx="12"/>
          </p:nvPr>
        </p:nvSpPr>
        <p:spPr/>
        <p:txBody>
          <a:bodyPr/>
          <a:lstStyle>
            <a:lvl1pPr>
              <a:defRPr/>
            </a:lvl1pPr>
          </a:lstStyle>
          <a:p>
            <a:pPr>
              <a:defRPr/>
            </a:pPr>
            <a:fld id="{04DA09BD-6AD5-414D-9824-79CAB78E6574}" type="slidenum">
              <a:rPr lang="en-US" altLang="en-US"/>
              <a:pPr>
                <a:defRPr/>
              </a:pPr>
              <a:t>‹#›</a:t>
            </a:fld>
            <a:endParaRPr lang="en-US" altLang="en-US"/>
          </a:p>
        </p:txBody>
      </p:sp>
    </p:spTree>
    <p:extLst>
      <p:ext uri="{BB962C8B-B14F-4D97-AF65-F5344CB8AC3E}">
        <p14:creationId xmlns:p14="http://schemas.microsoft.com/office/powerpoint/2010/main" val="2516590100"/>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Freeform 3"/>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Freeform 4"/>
          <p:cNvSpPr/>
          <p:nvPr/>
        </p:nvSpPr>
        <p:spPr>
          <a:xfrm>
            <a:off x="1808163" y="6148388"/>
            <a:ext cx="7337425" cy="711200"/>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Freeform 5"/>
          <p:cNvSpPr/>
          <p:nvPr/>
        </p:nvSpPr>
        <p:spPr>
          <a:xfrm>
            <a:off x="0" y="5411788"/>
            <a:ext cx="7605713" cy="928687"/>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Freeform 6"/>
          <p:cNvSpPr/>
          <p:nvPr/>
        </p:nvSpPr>
        <p:spPr>
          <a:xfrm>
            <a:off x="1681163" y="6116638"/>
            <a:ext cx="7464425" cy="741362"/>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685800" y="1600201"/>
            <a:ext cx="7772400" cy="3733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p:txBody>
          <a:bodyPr/>
          <a:lstStyle>
            <a:lvl1pPr>
              <a:defRPr/>
            </a:lvl1pPr>
          </a:lstStyle>
          <a:p>
            <a:pPr>
              <a:defRPr/>
            </a:pPr>
            <a:endParaRPr altLang="en-US"/>
          </a:p>
        </p:txBody>
      </p:sp>
      <p:sp>
        <p:nvSpPr>
          <p:cNvPr id="9" name="Footer Placeholder 4"/>
          <p:cNvSpPr>
            <a:spLocks noGrp="1"/>
          </p:cNvSpPr>
          <p:nvPr>
            <p:ph type="ftr" sz="quarter" idx="11"/>
          </p:nvPr>
        </p:nvSpPr>
        <p:spPr/>
        <p:txBody>
          <a:bodyPr/>
          <a:lstStyle>
            <a:lvl1pPr>
              <a:defRPr/>
            </a:lvl1pPr>
          </a:lstStyle>
          <a:p>
            <a:pPr>
              <a:defRPr/>
            </a:pPr>
            <a:endParaRPr lang="en-US" altLang="en-US"/>
          </a:p>
        </p:txBody>
      </p:sp>
      <p:sp>
        <p:nvSpPr>
          <p:cNvPr id="10" name="Slide Number Placeholder 5"/>
          <p:cNvSpPr>
            <a:spLocks noGrp="1"/>
          </p:cNvSpPr>
          <p:nvPr>
            <p:ph type="sldNum" sz="quarter" idx="12"/>
          </p:nvPr>
        </p:nvSpPr>
        <p:spPr/>
        <p:txBody>
          <a:bodyPr/>
          <a:lstStyle>
            <a:lvl1pPr>
              <a:defRPr/>
            </a:lvl1pPr>
          </a:lstStyle>
          <a:p>
            <a:pPr>
              <a:defRPr/>
            </a:pPr>
            <a:fld id="{BBC9469C-DC65-4D97-8B36-AAA440497395}" type="slidenum">
              <a:rPr lang="en-US" altLang="en-US"/>
              <a:pPr>
                <a:defRPr/>
              </a:pPr>
              <a:t>‹#›</a:t>
            </a:fld>
            <a:endParaRPr lang="en-US" altLang="en-US"/>
          </a:p>
        </p:txBody>
      </p:sp>
    </p:spTree>
    <p:extLst>
      <p:ext uri="{BB962C8B-B14F-4D97-AF65-F5344CB8AC3E}">
        <p14:creationId xmlns:p14="http://schemas.microsoft.com/office/powerpoint/2010/main" val="1803764177"/>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Freeform 3"/>
          <p:cNvSpPr/>
          <p:nvPr/>
        </p:nvSpPr>
        <p:spPr>
          <a:xfrm>
            <a:off x="0" y="5546725"/>
            <a:ext cx="9147175" cy="1312863"/>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33337 h 1214437"/>
              <a:gd name="connsiteX1" fmla="*/ 6305550 w 9134475"/>
              <a:gd name="connsiteY1" fmla="*/ 1100137 h 1214437"/>
              <a:gd name="connsiteX2" fmla="*/ 9044270 w 9134475"/>
              <a:gd name="connsiteY2" fmla="*/ 0 h 1214437"/>
              <a:gd name="connsiteX3" fmla="*/ 9134475 w 9134475"/>
              <a:gd name="connsiteY3" fmla="*/ 1214437 h 1214437"/>
              <a:gd name="connsiteX4" fmla="*/ 0 w 9134475"/>
              <a:gd name="connsiteY4" fmla="*/ 1214437 h 1214437"/>
              <a:gd name="connsiteX5" fmla="*/ 0 w 9134475"/>
              <a:gd name="connsiteY5" fmla="*/ 33337 h 1214437"/>
              <a:gd name="connsiteX0" fmla="*/ 0 w 9134475"/>
              <a:gd name="connsiteY0" fmla="*/ 130968 h 1312068"/>
              <a:gd name="connsiteX1" fmla="*/ 6305550 w 9134475"/>
              <a:gd name="connsiteY1" fmla="*/ 1197768 h 1312068"/>
              <a:gd name="connsiteX2" fmla="*/ 9113111 w 9134475"/>
              <a:gd name="connsiteY2" fmla="*/ 0 h 1312068"/>
              <a:gd name="connsiteX3" fmla="*/ 9134475 w 9134475"/>
              <a:gd name="connsiteY3" fmla="*/ 1312068 h 1312068"/>
              <a:gd name="connsiteX4" fmla="*/ 0 w 9134475"/>
              <a:gd name="connsiteY4" fmla="*/ 1312068 h 1312068"/>
              <a:gd name="connsiteX5" fmla="*/ 0 w 9134475"/>
              <a:gd name="connsiteY5" fmla="*/ 130968 h 1312068"/>
              <a:gd name="connsiteX0" fmla="*/ 0 w 9113111"/>
              <a:gd name="connsiteY0" fmla="*/ 130968 h 1312068"/>
              <a:gd name="connsiteX1" fmla="*/ 6305550 w 9113111"/>
              <a:gd name="connsiteY1" fmla="*/ 1197768 h 1312068"/>
              <a:gd name="connsiteX2" fmla="*/ 9113111 w 9113111"/>
              <a:gd name="connsiteY2" fmla="*/ 0 h 1312068"/>
              <a:gd name="connsiteX3" fmla="*/ 8958813 w 9113111"/>
              <a:gd name="connsiteY3" fmla="*/ 1009649 h 1312068"/>
              <a:gd name="connsiteX4" fmla="*/ 0 w 9113111"/>
              <a:gd name="connsiteY4" fmla="*/ 1312068 h 1312068"/>
              <a:gd name="connsiteX5" fmla="*/ 0 w 9113111"/>
              <a:gd name="connsiteY5" fmla="*/ 130968 h 1312068"/>
              <a:gd name="connsiteX0" fmla="*/ 0 w 9117860"/>
              <a:gd name="connsiteY0" fmla="*/ 130968 h 1314449"/>
              <a:gd name="connsiteX1" fmla="*/ 6305550 w 9117860"/>
              <a:gd name="connsiteY1" fmla="*/ 1197768 h 1314449"/>
              <a:gd name="connsiteX2" fmla="*/ 9113111 w 9117860"/>
              <a:gd name="connsiteY2" fmla="*/ 0 h 1314449"/>
              <a:gd name="connsiteX3" fmla="*/ 9117860 w 9117860"/>
              <a:gd name="connsiteY3" fmla="*/ 1314449 h 1314449"/>
              <a:gd name="connsiteX4" fmla="*/ 0 w 9117860"/>
              <a:gd name="connsiteY4" fmla="*/ 1312068 h 1314449"/>
              <a:gd name="connsiteX5" fmla="*/ 0 w 9117860"/>
              <a:gd name="connsiteY5" fmla="*/ 130968 h 1314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17860" h="1314449">
                <a:moveTo>
                  <a:pt x="0" y="130968"/>
                </a:moveTo>
                <a:lnTo>
                  <a:pt x="6305550" y="1197768"/>
                </a:lnTo>
                <a:lnTo>
                  <a:pt x="9113111" y="0"/>
                </a:lnTo>
                <a:lnTo>
                  <a:pt x="9117860" y="1314449"/>
                </a:lnTo>
                <a:lnTo>
                  <a:pt x="0" y="1312068"/>
                </a:lnTo>
                <a:lnTo>
                  <a:pt x="0" y="130968"/>
                </a:lnTo>
                <a:close/>
              </a:path>
            </a:pathLst>
          </a:custGeom>
          <a:gradFill>
            <a:gsLst>
              <a:gs pos="0">
                <a:schemeClr val="accent1">
                  <a:lumMod val="40000"/>
                  <a:lumOff val="60000"/>
                </a:schemeClr>
              </a:gs>
              <a:gs pos="50000">
                <a:schemeClr val="accent1"/>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5" name="Freeform 4"/>
          <p:cNvSpPr/>
          <p:nvPr/>
        </p:nvSpPr>
        <p:spPr>
          <a:xfrm>
            <a:off x="0" y="5292725"/>
            <a:ext cx="9144000"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0">
                <a:srgbClr val="000000"/>
              </a:gs>
              <a:gs pos="14000">
                <a:srgbClr val="333333"/>
              </a:gs>
              <a:gs pos="83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6" name="Freeform 5"/>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41000">
                <a:srgbClr val="000000">
                  <a:alpha val="0"/>
                </a:srgbClr>
              </a:gs>
              <a:gs pos="57000">
                <a:srgbClr val="4D4D4D"/>
              </a:gs>
              <a:gs pos="100000">
                <a:srgbClr val="000000">
                  <a:alpha val="0"/>
                </a:srgbClr>
              </a:gs>
            </a:gsLst>
            <a:lin ang="6000000" scaled="0"/>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0" y="5262563"/>
            <a:ext cx="9144000" cy="74612"/>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Freeform 7"/>
          <p:cNvSpPr/>
          <p:nvPr/>
        </p:nvSpPr>
        <p:spPr>
          <a:xfrm>
            <a:off x="0" y="5502275"/>
            <a:ext cx="9144000" cy="1271588"/>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722313" y="3633787"/>
            <a:ext cx="7772400" cy="1362075"/>
          </a:xfrm>
        </p:spPr>
        <p:txBody>
          <a:bodyPr anchor="t"/>
          <a:lstStyle>
            <a:lvl1pPr algn="l">
              <a:defRPr sz="4000" b="0" i="0" cap="all" baseline="0"/>
            </a:lvl1pPr>
          </a:lstStyle>
          <a:p>
            <a:r>
              <a:rPr lang="en-US"/>
              <a:t>Click to edit Master title style</a:t>
            </a:r>
            <a:endParaRPr lang="en-US" dirty="0"/>
          </a:p>
        </p:txBody>
      </p:sp>
      <p:sp>
        <p:nvSpPr>
          <p:cNvPr id="3" name="Text Placeholder 2"/>
          <p:cNvSpPr>
            <a:spLocks noGrp="1"/>
          </p:cNvSpPr>
          <p:nvPr>
            <p:ph type="body" idx="1"/>
          </p:nvPr>
        </p:nvSpPr>
        <p:spPr>
          <a:xfrm>
            <a:off x="722313" y="2133600"/>
            <a:ext cx="7772400" cy="1500187"/>
          </a:xfrm>
        </p:spPr>
        <p:txBody>
          <a:bodyPr anchor="b"/>
          <a:lstStyle>
            <a:lvl1pPr marL="0" indent="0">
              <a:buNone/>
              <a:defRPr sz="200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pPr>
              <a:defRPr/>
            </a:pPr>
            <a:endParaRPr altLang="en-US"/>
          </a:p>
        </p:txBody>
      </p:sp>
      <p:sp>
        <p:nvSpPr>
          <p:cNvPr id="10" name="Footer Placeholder 4"/>
          <p:cNvSpPr>
            <a:spLocks noGrp="1"/>
          </p:cNvSpPr>
          <p:nvPr>
            <p:ph type="ftr" sz="quarter" idx="11"/>
          </p:nvPr>
        </p:nvSpPr>
        <p:spPr/>
        <p:txBody>
          <a:bodyPr/>
          <a:lstStyle>
            <a:lvl1pPr>
              <a:defRPr/>
            </a:lvl1pPr>
          </a:lstStyle>
          <a:p>
            <a:pPr>
              <a:defRPr/>
            </a:pPr>
            <a:endParaRPr lang="en-US" altLang="en-US"/>
          </a:p>
        </p:txBody>
      </p:sp>
      <p:sp>
        <p:nvSpPr>
          <p:cNvPr id="11" name="Slide Number Placeholder 5"/>
          <p:cNvSpPr>
            <a:spLocks noGrp="1"/>
          </p:cNvSpPr>
          <p:nvPr>
            <p:ph type="sldNum" sz="quarter" idx="12"/>
          </p:nvPr>
        </p:nvSpPr>
        <p:spPr/>
        <p:txBody>
          <a:bodyPr/>
          <a:lstStyle>
            <a:lvl1pPr>
              <a:defRPr/>
            </a:lvl1pPr>
          </a:lstStyle>
          <a:p>
            <a:pPr>
              <a:defRPr/>
            </a:pPr>
            <a:fld id="{9C96058F-2B59-4CA7-81D9-A8F0CA6B5264}" type="slidenum">
              <a:rPr lang="en-US" altLang="en-US"/>
              <a:pPr>
                <a:defRPr/>
              </a:pPr>
              <a:t>‹#›</a:t>
            </a:fld>
            <a:endParaRPr lang="en-US" altLang="en-US"/>
          </a:p>
        </p:txBody>
      </p:sp>
    </p:spTree>
    <p:extLst>
      <p:ext uri="{BB962C8B-B14F-4D97-AF65-F5344CB8AC3E}">
        <p14:creationId xmlns:p14="http://schemas.microsoft.com/office/powerpoint/2010/main" val="1953423734"/>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Freeform 4"/>
          <p:cNvSpPr/>
          <p:nvPr/>
        </p:nvSpPr>
        <p:spPr>
          <a:xfrm>
            <a:off x="1808163" y="6148388"/>
            <a:ext cx="7337425" cy="711200"/>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Freeform 5"/>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 name="Freeform 6"/>
          <p:cNvSpPr/>
          <p:nvPr/>
        </p:nvSpPr>
        <p:spPr>
          <a:xfrm>
            <a:off x="0" y="5411788"/>
            <a:ext cx="7605713" cy="928687"/>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Freeform 7"/>
          <p:cNvSpPr/>
          <p:nvPr/>
        </p:nvSpPr>
        <p:spPr>
          <a:xfrm>
            <a:off x="1681163" y="6116638"/>
            <a:ext cx="7464425" cy="741362"/>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p:txBody>
          <a:bodyPr/>
          <a:lstStyle/>
          <a:p>
            <a:r>
              <a:rPr lang="en-US"/>
              <a:t>Click to edit Master title style</a:t>
            </a:r>
          </a:p>
        </p:txBody>
      </p:sp>
      <p:sp>
        <p:nvSpPr>
          <p:cNvPr id="13" name="Content Placeholder 12"/>
          <p:cNvSpPr>
            <a:spLocks noGrp="1"/>
          </p:cNvSpPr>
          <p:nvPr>
            <p:ph sz="quarter" idx="13"/>
          </p:nvPr>
        </p:nvSpPr>
        <p:spPr>
          <a:xfrm>
            <a:off x="685800" y="1536192"/>
            <a:ext cx="3657600" cy="38770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Content Placeholder 14"/>
          <p:cNvSpPr>
            <a:spLocks noGrp="1"/>
          </p:cNvSpPr>
          <p:nvPr>
            <p:ph sz="quarter" idx="14"/>
          </p:nvPr>
        </p:nvSpPr>
        <p:spPr>
          <a:xfrm>
            <a:off x="4800600" y="1536192"/>
            <a:ext cx="3657600" cy="38770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Date Placeholder 4"/>
          <p:cNvSpPr>
            <a:spLocks noGrp="1"/>
          </p:cNvSpPr>
          <p:nvPr>
            <p:ph type="dt" sz="half" idx="15"/>
          </p:nvPr>
        </p:nvSpPr>
        <p:spPr/>
        <p:txBody>
          <a:bodyPr/>
          <a:lstStyle>
            <a:lvl1pPr>
              <a:defRPr/>
            </a:lvl1pPr>
          </a:lstStyle>
          <a:p>
            <a:pPr>
              <a:defRPr/>
            </a:pPr>
            <a:endParaRPr altLang="en-US"/>
          </a:p>
        </p:txBody>
      </p:sp>
      <p:sp>
        <p:nvSpPr>
          <p:cNvPr id="10" name="Footer Placeholder 5"/>
          <p:cNvSpPr>
            <a:spLocks noGrp="1"/>
          </p:cNvSpPr>
          <p:nvPr>
            <p:ph type="ftr" sz="quarter" idx="16"/>
          </p:nvPr>
        </p:nvSpPr>
        <p:spPr/>
        <p:txBody>
          <a:bodyPr/>
          <a:lstStyle>
            <a:lvl1pPr>
              <a:defRPr/>
            </a:lvl1pPr>
          </a:lstStyle>
          <a:p>
            <a:pPr>
              <a:defRPr/>
            </a:pPr>
            <a:endParaRPr lang="en-US" altLang="en-US"/>
          </a:p>
        </p:txBody>
      </p:sp>
      <p:sp>
        <p:nvSpPr>
          <p:cNvPr id="11" name="Slide Number Placeholder 6"/>
          <p:cNvSpPr>
            <a:spLocks noGrp="1"/>
          </p:cNvSpPr>
          <p:nvPr>
            <p:ph type="sldNum" sz="quarter" idx="17"/>
          </p:nvPr>
        </p:nvSpPr>
        <p:spPr/>
        <p:txBody>
          <a:bodyPr/>
          <a:lstStyle>
            <a:lvl1pPr>
              <a:defRPr/>
            </a:lvl1pPr>
          </a:lstStyle>
          <a:p>
            <a:pPr>
              <a:defRPr/>
            </a:pPr>
            <a:fld id="{E3601E9E-257F-4505-83D0-6E9ECE52694A}" type="slidenum">
              <a:rPr lang="en-US" altLang="en-US"/>
              <a:pPr>
                <a:defRPr/>
              </a:pPr>
              <a:t>‹#›</a:t>
            </a:fld>
            <a:endParaRPr lang="en-US" altLang="en-US"/>
          </a:p>
        </p:txBody>
      </p:sp>
    </p:spTree>
    <p:extLst>
      <p:ext uri="{BB962C8B-B14F-4D97-AF65-F5344CB8AC3E}">
        <p14:creationId xmlns:p14="http://schemas.microsoft.com/office/powerpoint/2010/main" val="3059164452"/>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Freeform 6"/>
          <p:cNvSpPr/>
          <p:nvPr/>
        </p:nvSpPr>
        <p:spPr>
          <a:xfrm>
            <a:off x="1808163" y="6148388"/>
            <a:ext cx="7337425" cy="711200"/>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1"/>
              </a:gs>
              <a:gs pos="40000">
                <a:schemeClr val="accent1">
                  <a:lumMod val="40000"/>
                  <a:lumOff val="60000"/>
                </a:schemeClr>
              </a:gs>
              <a:gs pos="4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8" name="Freeform 7"/>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3"/>
              </a:gs>
              <a:gs pos="52000">
                <a:schemeClr val="accent3">
                  <a:lumMod val="40000"/>
                  <a:lumOff val="60000"/>
                </a:schemeClr>
              </a:gs>
              <a:gs pos="66000">
                <a:schemeClr val="accent3"/>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9" name="Freeform 8"/>
          <p:cNvSpPr/>
          <p:nvPr/>
        </p:nvSpPr>
        <p:spPr>
          <a:xfrm>
            <a:off x="0" y="5411788"/>
            <a:ext cx="7605713" cy="928687"/>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Freeform 9"/>
          <p:cNvSpPr/>
          <p:nvPr/>
        </p:nvSpPr>
        <p:spPr>
          <a:xfrm>
            <a:off x="1681163" y="6116638"/>
            <a:ext cx="7464425" cy="741362"/>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85800" y="1535113"/>
            <a:ext cx="3657600" cy="639762"/>
          </a:xfrm>
        </p:spPr>
        <p:txBody>
          <a:bodyPr anchor="b">
            <a:normAutofit/>
          </a:bodyPr>
          <a:lstStyle>
            <a:lvl1pPr marL="0" indent="0">
              <a:buNone/>
              <a:defRPr sz="2000" b="0"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800600" y="1535113"/>
            <a:ext cx="3657600" cy="639762"/>
          </a:xfrm>
        </p:spPr>
        <p:txBody>
          <a:bodyPr anchor="b">
            <a:normAutofit/>
          </a:bodyPr>
          <a:lstStyle>
            <a:lvl1pPr marL="0" indent="0">
              <a:buNone/>
              <a:defRPr sz="20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5" name="Content Placeholder 14"/>
          <p:cNvSpPr>
            <a:spLocks noGrp="1"/>
          </p:cNvSpPr>
          <p:nvPr>
            <p:ph sz="quarter" idx="13"/>
          </p:nvPr>
        </p:nvSpPr>
        <p:spPr>
          <a:xfrm>
            <a:off x="685800" y="2209800"/>
            <a:ext cx="3657600" cy="3200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Content Placeholder 16"/>
          <p:cNvSpPr>
            <a:spLocks noGrp="1"/>
          </p:cNvSpPr>
          <p:nvPr>
            <p:ph sz="quarter" idx="14"/>
          </p:nvPr>
        </p:nvSpPr>
        <p:spPr>
          <a:xfrm>
            <a:off x="4800600" y="2209800"/>
            <a:ext cx="3657600" cy="3200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Date Placeholder 6"/>
          <p:cNvSpPr>
            <a:spLocks noGrp="1"/>
          </p:cNvSpPr>
          <p:nvPr>
            <p:ph type="dt" sz="half" idx="15"/>
          </p:nvPr>
        </p:nvSpPr>
        <p:spPr/>
        <p:txBody>
          <a:bodyPr/>
          <a:lstStyle>
            <a:lvl1pPr>
              <a:defRPr/>
            </a:lvl1pPr>
          </a:lstStyle>
          <a:p>
            <a:pPr>
              <a:defRPr/>
            </a:pPr>
            <a:endParaRPr altLang="en-US"/>
          </a:p>
        </p:txBody>
      </p:sp>
      <p:sp>
        <p:nvSpPr>
          <p:cNvPr id="12" name="Footer Placeholder 7"/>
          <p:cNvSpPr>
            <a:spLocks noGrp="1"/>
          </p:cNvSpPr>
          <p:nvPr>
            <p:ph type="ftr" sz="quarter" idx="16"/>
          </p:nvPr>
        </p:nvSpPr>
        <p:spPr/>
        <p:txBody>
          <a:bodyPr/>
          <a:lstStyle>
            <a:lvl1pPr>
              <a:defRPr/>
            </a:lvl1pPr>
          </a:lstStyle>
          <a:p>
            <a:pPr>
              <a:defRPr/>
            </a:pPr>
            <a:endParaRPr lang="en-US" altLang="en-US"/>
          </a:p>
        </p:txBody>
      </p:sp>
      <p:sp>
        <p:nvSpPr>
          <p:cNvPr id="13" name="Slide Number Placeholder 8"/>
          <p:cNvSpPr>
            <a:spLocks noGrp="1"/>
          </p:cNvSpPr>
          <p:nvPr>
            <p:ph type="sldNum" sz="quarter" idx="17"/>
          </p:nvPr>
        </p:nvSpPr>
        <p:spPr/>
        <p:txBody>
          <a:bodyPr/>
          <a:lstStyle>
            <a:lvl1pPr>
              <a:defRPr/>
            </a:lvl1pPr>
          </a:lstStyle>
          <a:p>
            <a:pPr>
              <a:defRPr/>
            </a:pPr>
            <a:fld id="{7CA4147E-35C7-4EB0-9388-8979D9E0061F}" type="slidenum">
              <a:rPr lang="en-US" altLang="en-US"/>
              <a:pPr>
                <a:defRPr/>
              </a:pPr>
              <a:t>‹#›</a:t>
            </a:fld>
            <a:endParaRPr lang="en-US" altLang="en-US"/>
          </a:p>
        </p:txBody>
      </p:sp>
    </p:spTree>
    <p:extLst>
      <p:ext uri="{BB962C8B-B14F-4D97-AF65-F5344CB8AC3E}">
        <p14:creationId xmlns:p14="http://schemas.microsoft.com/office/powerpoint/2010/main" val="128592787"/>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Freeform 2"/>
          <p:cNvSpPr/>
          <p:nvPr/>
        </p:nvSpPr>
        <p:spPr>
          <a:xfrm>
            <a:off x="0" y="5010150"/>
            <a:ext cx="7439025" cy="157162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Lst>
            <a:ahLst/>
            <a:cxnLst>
              <a:cxn ang="0">
                <a:pos x="connsiteX0" y="connsiteY0"/>
              </a:cxn>
              <a:cxn ang="0">
                <a:pos x="connsiteX1" y="connsiteY1"/>
              </a:cxn>
              <a:cxn ang="0">
                <a:pos x="connsiteX2" y="connsiteY2"/>
              </a:cxn>
              <a:cxn ang="0">
                <a:pos x="connsiteX3" y="connsiteY3"/>
              </a:cxn>
            </a:cxnLst>
            <a:rect l="l" t="t" r="r" b="b"/>
            <a:pathLst>
              <a:path w="7415827" h="1571625">
                <a:moveTo>
                  <a:pt x="0" y="0"/>
                </a:moveTo>
                <a:lnTo>
                  <a:pt x="7415827" y="866775"/>
                </a:lnTo>
                <a:lnTo>
                  <a:pt x="0" y="1571625"/>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 name="Freeform 3"/>
          <p:cNvSpPr/>
          <p:nvPr/>
        </p:nvSpPr>
        <p:spPr>
          <a:xfrm>
            <a:off x="0" y="5730875"/>
            <a:ext cx="9147175" cy="1127125"/>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1"/>
              </a:gs>
              <a:gs pos="50000">
                <a:schemeClr val="accent1">
                  <a:lumMod val="40000"/>
                  <a:lumOff val="60000"/>
                </a:schemeClr>
              </a:gs>
              <a:gs pos="5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5" name="Freeform 4"/>
          <p:cNvSpPr/>
          <p:nvPr/>
        </p:nvSpPr>
        <p:spPr>
          <a:xfrm>
            <a:off x="0" y="4973638"/>
            <a:ext cx="7675563" cy="928687"/>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Freeform 5"/>
          <p:cNvSpPr/>
          <p:nvPr/>
        </p:nvSpPr>
        <p:spPr>
          <a:xfrm>
            <a:off x="-3175" y="5695950"/>
            <a:ext cx="9147175" cy="930275"/>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p:txBody>
          <a:bodyPr/>
          <a:lstStyle/>
          <a:p>
            <a:r>
              <a:rPr lang="en-US"/>
              <a:t>Click to edit Master title style</a:t>
            </a:r>
          </a:p>
        </p:txBody>
      </p:sp>
      <p:sp>
        <p:nvSpPr>
          <p:cNvPr id="7" name="Date Placeholder 2"/>
          <p:cNvSpPr>
            <a:spLocks noGrp="1"/>
          </p:cNvSpPr>
          <p:nvPr>
            <p:ph type="dt" sz="half" idx="10"/>
          </p:nvPr>
        </p:nvSpPr>
        <p:spPr/>
        <p:txBody>
          <a:bodyPr/>
          <a:lstStyle>
            <a:lvl1pPr>
              <a:defRPr/>
            </a:lvl1pPr>
          </a:lstStyle>
          <a:p>
            <a:pPr>
              <a:defRPr/>
            </a:pPr>
            <a:endParaRPr altLang="en-US"/>
          </a:p>
        </p:txBody>
      </p:sp>
      <p:sp>
        <p:nvSpPr>
          <p:cNvPr id="8" name="Footer Placeholder 3"/>
          <p:cNvSpPr>
            <a:spLocks noGrp="1"/>
          </p:cNvSpPr>
          <p:nvPr>
            <p:ph type="ftr" sz="quarter" idx="11"/>
          </p:nvPr>
        </p:nvSpPr>
        <p:spPr/>
        <p:txBody>
          <a:bodyPr/>
          <a:lstStyle>
            <a:lvl1pPr>
              <a:defRPr/>
            </a:lvl1pPr>
          </a:lstStyle>
          <a:p>
            <a:pPr>
              <a:defRPr/>
            </a:pPr>
            <a:endParaRPr lang="en-US" altLang="en-US"/>
          </a:p>
        </p:txBody>
      </p:sp>
      <p:sp>
        <p:nvSpPr>
          <p:cNvPr id="9" name="Slide Number Placeholder 4"/>
          <p:cNvSpPr>
            <a:spLocks noGrp="1"/>
          </p:cNvSpPr>
          <p:nvPr>
            <p:ph type="sldNum" sz="quarter" idx="12"/>
          </p:nvPr>
        </p:nvSpPr>
        <p:spPr/>
        <p:txBody>
          <a:bodyPr/>
          <a:lstStyle>
            <a:lvl1pPr>
              <a:defRPr/>
            </a:lvl1pPr>
          </a:lstStyle>
          <a:p>
            <a:pPr>
              <a:defRPr/>
            </a:pPr>
            <a:fld id="{A80699F0-984B-48B4-AA7A-E797C32C57AC}" type="slidenum">
              <a:rPr lang="en-US" altLang="en-US"/>
              <a:pPr>
                <a:defRPr/>
              </a:pPr>
              <a:t>‹#›</a:t>
            </a:fld>
            <a:endParaRPr lang="en-US" altLang="en-US"/>
          </a:p>
        </p:txBody>
      </p:sp>
    </p:spTree>
    <p:extLst>
      <p:ext uri="{BB962C8B-B14F-4D97-AF65-F5344CB8AC3E}">
        <p14:creationId xmlns:p14="http://schemas.microsoft.com/office/powerpoint/2010/main" val="3072567820"/>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reeform 1"/>
          <p:cNvSpPr/>
          <p:nvPr/>
        </p:nvSpPr>
        <p:spPr>
          <a:xfrm>
            <a:off x="0" y="5730875"/>
            <a:ext cx="9147175" cy="1127125"/>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3"/>
              </a:gs>
              <a:gs pos="50000">
                <a:schemeClr val="accent3">
                  <a:lumMod val="40000"/>
                  <a:lumOff val="60000"/>
                </a:schemeClr>
              </a:gs>
              <a:gs pos="5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3" name="Freeform 2"/>
          <p:cNvSpPr/>
          <p:nvPr/>
        </p:nvSpPr>
        <p:spPr>
          <a:xfrm>
            <a:off x="0" y="5381625"/>
            <a:ext cx="3286125" cy="1208088"/>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6996854"/>
              <a:gd name="connsiteY0" fmla="*/ 0 h 1571625"/>
              <a:gd name="connsiteX1" fmla="*/ 6996854 w 6996854"/>
              <a:gd name="connsiteY1" fmla="*/ 1266825 h 1571625"/>
              <a:gd name="connsiteX2" fmla="*/ 0 w 6996854"/>
              <a:gd name="connsiteY2" fmla="*/ 1571625 h 1571625"/>
              <a:gd name="connsiteX3" fmla="*/ 0 w 6996854"/>
              <a:gd name="connsiteY3" fmla="*/ 0 h 1571625"/>
              <a:gd name="connsiteX0" fmla="*/ 0 w 7583417"/>
              <a:gd name="connsiteY0" fmla="*/ 0 h 800100"/>
              <a:gd name="connsiteX1" fmla="*/ 7583417 w 7583417"/>
              <a:gd name="connsiteY1" fmla="*/ 495300 h 800100"/>
              <a:gd name="connsiteX2" fmla="*/ 586563 w 7583417"/>
              <a:gd name="connsiteY2" fmla="*/ 800100 h 800100"/>
              <a:gd name="connsiteX3" fmla="*/ 0 w 7583417"/>
              <a:gd name="connsiteY3" fmla="*/ 0 h 800100"/>
              <a:gd name="connsiteX0" fmla="*/ 0 w 7017803"/>
              <a:gd name="connsiteY0" fmla="*/ 0 h 1200150"/>
              <a:gd name="connsiteX1" fmla="*/ 7017803 w 7017803"/>
              <a:gd name="connsiteY1" fmla="*/ 895350 h 1200150"/>
              <a:gd name="connsiteX2" fmla="*/ 20949 w 7017803"/>
              <a:gd name="connsiteY2" fmla="*/ 1200150 h 1200150"/>
              <a:gd name="connsiteX3" fmla="*/ 0 w 7017803"/>
              <a:gd name="connsiteY3" fmla="*/ 0 h 1200150"/>
              <a:gd name="connsiteX0" fmla="*/ 0 w 6410292"/>
              <a:gd name="connsiteY0" fmla="*/ 0 h 1752600"/>
              <a:gd name="connsiteX1" fmla="*/ 6410292 w 6410292"/>
              <a:gd name="connsiteY1" fmla="*/ 1752600 h 1752600"/>
              <a:gd name="connsiteX2" fmla="*/ 20949 w 6410292"/>
              <a:gd name="connsiteY2" fmla="*/ 1200150 h 1752600"/>
              <a:gd name="connsiteX3" fmla="*/ 0 w 6410292"/>
              <a:gd name="connsiteY3" fmla="*/ 0 h 1752600"/>
              <a:gd name="connsiteX0" fmla="*/ 0 w 7227290"/>
              <a:gd name="connsiteY0" fmla="*/ 0 h 1200150"/>
              <a:gd name="connsiteX1" fmla="*/ 7227290 w 7227290"/>
              <a:gd name="connsiteY1" fmla="*/ 885825 h 1200150"/>
              <a:gd name="connsiteX2" fmla="*/ 20949 w 7227290"/>
              <a:gd name="connsiteY2" fmla="*/ 1200150 h 1200150"/>
              <a:gd name="connsiteX3" fmla="*/ 0 w 7227290"/>
              <a:gd name="connsiteY3" fmla="*/ 0 h 1200150"/>
              <a:gd name="connsiteX0" fmla="*/ 0 w 7227290"/>
              <a:gd name="connsiteY0" fmla="*/ 0 h 885825"/>
              <a:gd name="connsiteX1" fmla="*/ 7227290 w 7227290"/>
              <a:gd name="connsiteY1" fmla="*/ 885825 h 885825"/>
              <a:gd name="connsiteX2" fmla="*/ 555141 w 7227290"/>
              <a:gd name="connsiteY2" fmla="*/ 862013 h 885825"/>
              <a:gd name="connsiteX3" fmla="*/ 0 w 7227290"/>
              <a:gd name="connsiteY3" fmla="*/ 0 h 885825"/>
              <a:gd name="connsiteX0" fmla="*/ 0 w 7227290"/>
              <a:gd name="connsiteY0" fmla="*/ 0 h 1207294"/>
              <a:gd name="connsiteX1" fmla="*/ 7227290 w 7227290"/>
              <a:gd name="connsiteY1" fmla="*/ 885825 h 1207294"/>
              <a:gd name="connsiteX2" fmla="*/ 0 w 7227290"/>
              <a:gd name="connsiteY2" fmla="*/ 1207294 h 1207294"/>
              <a:gd name="connsiteX3" fmla="*/ 0 w 7227290"/>
              <a:gd name="connsiteY3" fmla="*/ 0 h 1207294"/>
            </a:gdLst>
            <a:ahLst/>
            <a:cxnLst>
              <a:cxn ang="0">
                <a:pos x="connsiteX0" y="connsiteY0"/>
              </a:cxn>
              <a:cxn ang="0">
                <a:pos x="connsiteX1" y="connsiteY1"/>
              </a:cxn>
              <a:cxn ang="0">
                <a:pos x="connsiteX2" y="connsiteY2"/>
              </a:cxn>
              <a:cxn ang="0">
                <a:pos x="connsiteX3" y="connsiteY3"/>
              </a:cxn>
            </a:cxnLst>
            <a:rect l="l" t="t" r="r" b="b"/>
            <a:pathLst>
              <a:path w="7227290" h="1207294">
                <a:moveTo>
                  <a:pt x="0" y="0"/>
                </a:moveTo>
                <a:lnTo>
                  <a:pt x="7227290" y="885825"/>
                </a:lnTo>
                <a:lnTo>
                  <a:pt x="0" y="1207294"/>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 name="Freeform 3"/>
          <p:cNvSpPr/>
          <p:nvPr/>
        </p:nvSpPr>
        <p:spPr>
          <a:xfrm>
            <a:off x="-3175" y="5695950"/>
            <a:ext cx="9147175" cy="930275"/>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Freeform 4"/>
          <p:cNvSpPr/>
          <p:nvPr/>
        </p:nvSpPr>
        <p:spPr>
          <a:xfrm>
            <a:off x="0" y="5346700"/>
            <a:ext cx="3425825" cy="944563"/>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 name="connsiteX0" fmla="*/ 1 w 7605568"/>
              <a:gd name="connsiteY0" fmla="*/ 0 h 897732"/>
              <a:gd name="connsiteX1" fmla="*/ 0 w 7605568"/>
              <a:gd name="connsiteY1" fmla="*/ 75665 h 897732"/>
              <a:gd name="connsiteX2" fmla="*/ 2830674 w 7605568"/>
              <a:gd name="connsiteY2" fmla="*/ 806612 h 897732"/>
              <a:gd name="connsiteX3" fmla="*/ 7605568 w 7605568"/>
              <a:gd name="connsiteY3" fmla="*/ 897732 h 897732"/>
              <a:gd name="connsiteX4" fmla="*/ 1 w 7605568"/>
              <a:gd name="connsiteY4" fmla="*/ 0 h 897732"/>
              <a:gd name="connsiteX0" fmla="*/ 1 w 2930931"/>
              <a:gd name="connsiteY0" fmla="*/ 0 h 806612"/>
              <a:gd name="connsiteX1" fmla="*/ 0 w 2930931"/>
              <a:gd name="connsiteY1" fmla="*/ 75665 h 806612"/>
              <a:gd name="connsiteX2" fmla="*/ 2830674 w 2930931"/>
              <a:gd name="connsiteY2" fmla="*/ 806612 h 806612"/>
              <a:gd name="connsiteX3" fmla="*/ 2930931 w 2930931"/>
              <a:gd name="connsiteY3" fmla="*/ 785765 h 806612"/>
              <a:gd name="connsiteX4" fmla="*/ 1 w 2930931"/>
              <a:gd name="connsiteY4" fmla="*/ 0 h 806612"/>
              <a:gd name="connsiteX0" fmla="*/ 1 w 3204530"/>
              <a:gd name="connsiteY0" fmla="*/ 0 h 944725"/>
              <a:gd name="connsiteX1" fmla="*/ 0 w 3204530"/>
              <a:gd name="connsiteY1" fmla="*/ 75665 h 944725"/>
              <a:gd name="connsiteX2" fmla="*/ 3204530 w 3204530"/>
              <a:gd name="connsiteY2" fmla="*/ 944725 h 944725"/>
              <a:gd name="connsiteX3" fmla="*/ 2930931 w 3204530"/>
              <a:gd name="connsiteY3" fmla="*/ 785765 h 944725"/>
              <a:gd name="connsiteX4" fmla="*/ 1 w 3204530"/>
              <a:gd name="connsiteY4" fmla="*/ 0 h 944725"/>
              <a:gd name="connsiteX0" fmla="*/ 1 w 3426231"/>
              <a:gd name="connsiteY0" fmla="*/ 0 h 944725"/>
              <a:gd name="connsiteX1" fmla="*/ 0 w 3426231"/>
              <a:gd name="connsiteY1" fmla="*/ 75665 h 944725"/>
              <a:gd name="connsiteX2" fmla="*/ 3204530 w 3426231"/>
              <a:gd name="connsiteY2" fmla="*/ 944725 h 944725"/>
              <a:gd name="connsiteX3" fmla="*/ 3426231 w 3426231"/>
              <a:gd name="connsiteY3" fmla="*/ 923877 h 944725"/>
              <a:gd name="connsiteX4" fmla="*/ 1 w 3426231"/>
              <a:gd name="connsiteY4" fmla="*/ 0 h 9447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26231" h="944725">
                <a:moveTo>
                  <a:pt x="1" y="0"/>
                </a:moveTo>
                <a:cubicBezTo>
                  <a:pt x="1" y="25222"/>
                  <a:pt x="0" y="50443"/>
                  <a:pt x="0" y="75665"/>
                </a:cubicBezTo>
                <a:lnTo>
                  <a:pt x="3204530" y="944725"/>
                </a:lnTo>
                <a:lnTo>
                  <a:pt x="3426231" y="923877"/>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Date Placeholder 1"/>
          <p:cNvSpPr>
            <a:spLocks noGrp="1"/>
          </p:cNvSpPr>
          <p:nvPr>
            <p:ph type="dt" sz="half" idx="10"/>
          </p:nvPr>
        </p:nvSpPr>
        <p:spPr/>
        <p:txBody>
          <a:bodyPr/>
          <a:lstStyle>
            <a:lvl1pPr>
              <a:defRPr/>
            </a:lvl1pPr>
          </a:lstStyle>
          <a:p>
            <a:pPr>
              <a:defRPr/>
            </a:pPr>
            <a:endParaRPr altLang="en-US"/>
          </a:p>
        </p:txBody>
      </p:sp>
      <p:sp>
        <p:nvSpPr>
          <p:cNvPr id="7" name="Footer Placeholder 2"/>
          <p:cNvSpPr>
            <a:spLocks noGrp="1"/>
          </p:cNvSpPr>
          <p:nvPr>
            <p:ph type="ftr" sz="quarter" idx="11"/>
          </p:nvPr>
        </p:nvSpPr>
        <p:spPr/>
        <p:txBody>
          <a:bodyPr/>
          <a:lstStyle>
            <a:lvl1pPr>
              <a:defRPr/>
            </a:lvl1pPr>
          </a:lstStyle>
          <a:p>
            <a:pPr>
              <a:defRPr/>
            </a:pPr>
            <a:endParaRPr lang="en-US" altLang="en-US"/>
          </a:p>
        </p:txBody>
      </p:sp>
      <p:sp>
        <p:nvSpPr>
          <p:cNvPr id="8" name="Slide Number Placeholder 3"/>
          <p:cNvSpPr>
            <a:spLocks noGrp="1"/>
          </p:cNvSpPr>
          <p:nvPr>
            <p:ph type="sldNum" sz="quarter" idx="12"/>
          </p:nvPr>
        </p:nvSpPr>
        <p:spPr/>
        <p:txBody>
          <a:bodyPr/>
          <a:lstStyle>
            <a:lvl1pPr>
              <a:defRPr/>
            </a:lvl1pPr>
          </a:lstStyle>
          <a:p>
            <a:pPr>
              <a:defRPr/>
            </a:pPr>
            <a:fld id="{22CDA5CD-454C-4565-996E-EEB7C053CF98}" type="slidenum">
              <a:rPr lang="en-US" altLang="en-US"/>
              <a:pPr>
                <a:defRPr/>
              </a:pPr>
              <a:t>‹#›</a:t>
            </a:fld>
            <a:endParaRPr lang="en-US" altLang="en-US"/>
          </a:p>
        </p:txBody>
      </p:sp>
    </p:spTree>
    <p:extLst>
      <p:ext uri="{BB962C8B-B14F-4D97-AF65-F5344CB8AC3E}">
        <p14:creationId xmlns:p14="http://schemas.microsoft.com/office/powerpoint/2010/main" val="1847733218"/>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Freeform 4"/>
          <p:cNvSpPr/>
          <p:nvPr/>
        </p:nvSpPr>
        <p:spPr>
          <a:xfrm>
            <a:off x="0" y="5010150"/>
            <a:ext cx="7439025" cy="157162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Lst>
            <a:ahLst/>
            <a:cxnLst>
              <a:cxn ang="0">
                <a:pos x="connsiteX0" y="connsiteY0"/>
              </a:cxn>
              <a:cxn ang="0">
                <a:pos x="connsiteX1" y="connsiteY1"/>
              </a:cxn>
              <a:cxn ang="0">
                <a:pos x="connsiteX2" y="connsiteY2"/>
              </a:cxn>
              <a:cxn ang="0">
                <a:pos x="connsiteX3" y="connsiteY3"/>
              </a:cxn>
            </a:cxnLst>
            <a:rect l="l" t="t" r="r" b="b"/>
            <a:pathLst>
              <a:path w="7415827" h="1571625">
                <a:moveTo>
                  <a:pt x="0" y="0"/>
                </a:moveTo>
                <a:lnTo>
                  <a:pt x="7415827" y="866775"/>
                </a:lnTo>
                <a:lnTo>
                  <a:pt x="0" y="1571625"/>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Freeform 5"/>
          <p:cNvSpPr/>
          <p:nvPr/>
        </p:nvSpPr>
        <p:spPr>
          <a:xfrm>
            <a:off x="0" y="5730875"/>
            <a:ext cx="9147175" cy="1127125"/>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1"/>
              </a:gs>
              <a:gs pos="50000">
                <a:schemeClr val="accent1">
                  <a:lumMod val="40000"/>
                  <a:lumOff val="60000"/>
                </a:schemeClr>
              </a:gs>
              <a:gs pos="5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 name="Freeform 6"/>
          <p:cNvSpPr/>
          <p:nvPr/>
        </p:nvSpPr>
        <p:spPr>
          <a:xfrm>
            <a:off x="0" y="4973638"/>
            <a:ext cx="7675563" cy="928687"/>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Freeform 7"/>
          <p:cNvSpPr/>
          <p:nvPr/>
        </p:nvSpPr>
        <p:spPr>
          <a:xfrm>
            <a:off x="-3175" y="5695950"/>
            <a:ext cx="9147175" cy="930275"/>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676656" y="609600"/>
            <a:ext cx="3383280" cy="914400"/>
          </a:xfrm>
        </p:spPr>
        <p:txBody>
          <a:bodyPr anchor="b">
            <a:noAutofit/>
          </a:bodyPr>
          <a:lstStyle>
            <a:lvl1pPr algn="l">
              <a:defRPr sz="2200" b="0" i="0" cap="none" baseline="0">
                <a:solidFill>
                  <a:schemeClr val="tx2"/>
                </a:solidFill>
              </a:defRPr>
            </a:lvl1pPr>
          </a:lstStyle>
          <a:p>
            <a:r>
              <a:rPr lang="en-US"/>
              <a:t>Click to edit Master title style</a:t>
            </a:r>
            <a:endParaRPr lang="en-US" dirty="0"/>
          </a:p>
        </p:txBody>
      </p:sp>
      <p:sp>
        <p:nvSpPr>
          <p:cNvPr id="13" name="Content Placeholder 12"/>
          <p:cNvSpPr>
            <a:spLocks noGrp="1"/>
          </p:cNvSpPr>
          <p:nvPr>
            <p:ph sz="quarter" idx="13"/>
          </p:nvPr>
        </p:nvSpPr>
        <p:spPr>
          <a:xfrm>
            <a:off x="4572000" y="609600"/>
            <a:ext cx="3886200"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Text Placeholder 13"/>
          <p:cNvSpPr>
            <a:spLocks noGrp="1"/>
          </p:cNvSpPr>
          <p:nvPr>
            <p:ph type="body" sz="quarter" idx="14"/>
          </p:nvPr>
        </p:nvSpPr>
        <p:spPr>
          <a:xfrm>
            <a:off x="676274" y="1527048"/>
            <a:ext cx="3383280" cy="329184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en-US"/>
              <a:t>Click to edit Master text styles</a:t>
            </a:r>
          </a:p>
        </p:txBody>
      </p:sp>
      <p:sp>
        <p:nvSpPr>
          <p:cNvPr id="9" name="Date Placeholder 4"/>
          <p:cNvSpPr>
            <a:spLocks noGrp="1"/>
          </p:cNvSpPr>
          <p:nvPr>
            <p:ph type="dt" sz="half" idx="15"/>
          </p:nvPr>
        </p:nvSpPr>
        <p:spPr/>
        <p:txBody>
          <a:bodyPr/>
          <a:lstStyle>
            <a:lvl1pPr>
              <a:defRPr/>
            </a:lvl1pPr>
          </a:lstStyle>
          <a:p>
            <a:pPr>
              <a:defRPr/>
            </a:pPr>
            <a:endParaRPr altLang="en-US"/>
          </a:p>
        </p:txBody>
      </p:sp>
      <p:sp>
        <p:nvSpPr>
          <p:cNvPr id="10" name="Footer Placeholder 5"/>
          <p:cNvSpPr>
            <a:spLocks noGrp="1"/>
          </p:cNvSpPr>
          <p:nvPr>
            <p:ph type="ftr" sz="quarter" idx="16"/>
          </p:nvPr>
        </p:nvSpPr>
        <p:spPr/>
        <p:txBody>
          <a:bodyPr/>
          <a:lstStyle>
            <a:lvl1pPr>
              <a:defRPr/>
            </a:lvl1pPr>
          </a:lstStyle>
          <a:p>
            <a:pPr>
              <a:defRPr/>
            </a:pPr>
            <a:endParaRPr lang="en-US" altLang="en-US"/>
          </a:p>
        </p:txBody>
      </p:sp>
      <p:sp>
        <p:nvSpPr>
          <p:cNvPr id="11" name="Slide Number Placeholder 6"/>
          <p:cNvSpPr>
            <a:spLocks noGrp="1"/>
          </p:cNvSpPr>
          <p:nvPr>
            <p:ph type="sldNum" sz="quarter" idx="17"/>
          </p:nvPr>
        </p:nvSpPr>
        <p:spPr/>
        <p:txBody>
          <a:bodyPr/>
          <a:lstStyle>
            <a:lvl1pPr>
              <a:defRPr/>
            </a:lvl1pPr>
          </a:lstStyle>
          <a:p>
            <a:pPr>
              <a:defRPr/>
            </a:pPr>
            <a:fld id="{90EFAF2D-297A-4BF7-A1D9-CB481283BAB8}" type="slidenum">
              <a:rPr lang="en-US" altLang="en-US"/>
              <a:pPr>
                <a:defRPr/>
              </a:pPr>
              <a:t>‹#›</a:t>
            </a:fld>
            <a:endParaRPr lang="en-US" altLang="en-US"/>
          </a:p>
        </p:txBody>
      </p:sp>
    </p:spTree>
    <p:extLst>
      <p:ext uri="{BB962C8B-B14F-4D97-AF65-F5344CB8AC3E}">
        <p14:creationId xmlns:p14="http://schemas.microsoft.com/office/powerpoint/2010/main" val="1778546026"/>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Freeform 4"/>
          <p:cNvSpPr/>
          <p:nvPr/>
        </p:nvSpPr>
        <p:spPr>
          <a:xfrm>
            <a:off x="1808163" y="6148388"/>
            <a:ext cx="7337425" cy="711200"/>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1"/>
              </a:gs>
              <a:gs pos="40000">
                <a:schemeClr val="accent1">
                  <a:lumMod val="40000"/>
                  <a:lumOff val="60000"/>
                </a:schemeClr>
              </a:gs>
              <a:gs pos="4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6" name="Freeform 5"/>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3"/>
              </a:gs>
              <a:gs pos="52000">
                <a:schemeClr val="accent3">
                  <a:lumMod val="40000"/>
                  <a:lumOff val="60000"/>
                </a:schemeClr>
              </a:gs>
              <a:gs pos="66000">
                <a:schemeClr val="accent3"/>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 name="Freeform 6"/>
          <p:cNvSpPr/>
          <p:nvPr/>
        </p:nvSpPr>
        <p:spPr>
          <a:xfrm>
            <a:off x="0" y="5411788"/>
            <a:ext cx="7605713" cy="928687"/>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Freeform 7"/>
          <p:cNvSpPr/>
          <p:nvPr/>
        </p:nvSpPr>
        <p:spPr>
          <a:xfrm>
            <a:off x="1681163" y="6116638"/>
            <a:ext cx="7464425" cy="741362"/>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 name="Picture Placeholder 2"/>
          <p:cNvSpPr>
            <a:spLocks noGrp="1"/>
          </p:cNvSpPr>
          <p:nvPr>
            <p:ph type="pic" idx="1"/>
          </p:nvPr>
        </p:nvSpPr>
        <p:spPr>
          <a:xfrm>
            <a:off x="4572000" y="609600"/>
            <a:ext cx="3886200" cy="4190999"/>
          </a:xfrm>
          <a:ln w="79375">
            <a:solidFill>
              <a:schemeClr val="tx1"/>
            </a:solidFill>
            <a:miter lim="800000"/>
          </a:ln>
          <a:effectLst>
            <a:outerShdw blurRad="50800" dist="38100" dir="5400000" algn="ctr" rotWithShape="0">
              <a:srgbClr val="000000">
                <a:alpha val="42000"/>
              </a:srgbClr>
            </a:outerShdw>
          </a:effectLst>
        </p:spPr>
        <p:txBody>
          <a:bodyPr rtlCol="0">
            <a:normAutofit/>
          </a:bodyPr>
          <a:lstStyle>
            <a:lvl1pPr marL="0" indent="0" algn="ctr">
              <a:buNone/>
              <a:defRPr sz="25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14" name="Title 1"/>
          <p:cNvSpPr>
            <a:spLocks noGrp="1"/>
          </p:cNvSpPr>
          <p:nvPr>
            <p:ph type="title"/>
          </p:nvPr>
        </p:nvSpPr>
        <p:spPr>
          <a:xfrm>
            <a:off x="676656" y="609600"/>
            <a:ext cx="3383280" cy="914400"/>
          </a:xfrm>
        </p:spPr>
        <p:txBody>
          <a:bodyPr anchor="b">
            <a:noAutofit/>
          </a:bodyPr>
          <a:lstStyle>
            <a:lvl1pPr algn="l">
              <a:defRPr sz="2200" b="0" i="0" cap="none" baseline="0">
                <a:solidFill>
                  <a:schemeClr val="tx2"/>
                </a:solidFill>
              </a:defRPr>
            </a:lvl1pPr>
          </a:lstStyle>
          <a:p>
            <a:r>
              <a:rPr lang="en-US"/>
              <a:t>Click to edit Master title style</a:t>
            </a:r>
            <a:endParaRPr lang="en-US" dirty="0"/>
          </a:p>
        </p:txBody>
      </p:sp>
      <p:sp>
        <p:nvSpPr>
          <p:cNvPr id="15" name="Text Placeholder 14"/>
          <p:cNvSpPr>
            <a:spLocks noGrp="1"/>
          </p:cNvSpPr>
          <p:nvPr>
            <p:ph type="body" sz="quarter" idx="14"/>
          </p:nvPr>
        </p:nvSpPr>
        <p:spPr>
          <a:xfrm>
            <a:off x="676656" y="1524000"/>
            <a:ext cx="3381375" cy="329565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en-US"/>
              <a:t>Click to edit Master text styles</a:t>
            </a:r>
          </a:p>
        </p:txBody>
      </p:sp>
      <p:sp>
        <p:nvSpPr>
          <p:cNvPr id="9" name="Date Placeholder 4"/>
          <p:cNvSpPr>
            <a:spLocks noGrp="1"/>
          </p:cNvSpPr>
          <p:nvPr>
            <p:ph type="dt" sz="half" idx="15"/>
          </p:nvPr>
        </p:nvSpPr>
        <p:spPr/>
        <p:txBody>
          <a:bodyPr/>
          <a:lstStyle>
            <a:lvl1pPr>
              <a:defRPr/>
            </a:lvl1pPr>
          </a:lstStyle>
          <a:p>
            <a:pPr>
              <a:defRPr/>
            </a:pPr>
            <a:endParaRPr altLang="en-US"/>
          </a:p>
        </p:txBody>
      </p:sp>
      <p:sp>
        <p:nvSpPr>
          <p:cNvPr id="10" name="Footer Placeholder 5"/>
          <p:cNvSpPr>
            <a:spLocks noGrp="1"/>
          </p:cNvSpPr>
          <p:nvPr>
            <p:ph type="ftr" sz="quarter" idx="16"/>
          </p:nvPr>
        </p:nvSpPr>
        <p:spPr/>
        <p:txBody>
          <a:bodyPr/>
          <a:lstStyle>
            <a:lvl1pPr>
              <a:defRPr/>
            </a:lvl1pPr>
          </a:lstStyle>
          <a:p>
            <a:pPr>
              <a:defRPr/>
            </a:pPr>
            <a:endParaRPr lang="en-US" altLang="en-US"/>
          </a:p>
        </p:txBody>
      </p:sp>
      <p:sp>
        <p:nvSpPr>
          <p:cNvPr id="11" name="Slide Number Placeholder 6"/>
          <p:cNvSpPr>
            <a:spLocks noGrp="1"/>
          </p:cNvSpPr>
          <p:nvPr>
            <p:ph type="sldNum" sz="quarter" idx="17"/>
          </p:nvPr>
        </p:nvSpPr>
        <p:spPr/>
        <p:txBody>
          <a:bodyPr/>
          <a:lstStyle>
            <a:lvl1pPr>
              <a:defRPr/>
            </a:lvl1pPr>
          </a:lstStyle>
          <a:p>
            <a:pPr>
              <a:defRPr/>
            </a:pPr>
            <a:fld id="{D6D42351-D13D-4700-B32A-0EFCA3A24093}" type="slidenum">
              <a:rPr lang="en-US" altLang="en-US"/>
              <a:pPr>
                <a:defRPr/>
              </a:pPr>
              <a:t>‹#›</a:t>
            </a:fld>
            <a:endParaRPr lang="en-US" altLang="en-US"/>
          </a:p>
        </p:txBody>
      </p:sp>
    </p:spTree>
    <p:extLst>
      <p:ext uri="{BB962C8B-B14F-4D97-AF65-F5344CB8AC3E}">
        <p14:creationId xmlns:p14="http://schemas.microsoft.com/office/powerpoint/2010/main" val="504487287"/>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blipFill dpi="0" rotWithShape="1">
            <a:blip r:embed="rId14">
              <a:alphaModFix amt="15000"/>
            </a:blip>
            <a:srcRect/>
            <a:tile tx="0" ty="0" sx="76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2" name="Title Placeholder 1"/>
          <p:cNvSpPr>
            <a:spLocks noGrp="1"/>
          </p:cNvSpPr>
          <p:nvPr>
            <p:ph type="title"/>
          </p:nvPr>
        </p:nvSpPr>
        <p:spPr>
          <a:xfrm>
            <a:off x="685800" y="274638"/>
            <a:ext cx="7772400" cy="1143000"/>
          </a:xfrm>
          <a:prstGeom prst="rect">
            <a:avLst/>
          </a:prstGeom>
        </p:spPr>
        <p:txBody>
          <a:bodyPr vert="horz" lIns="0" tIns="45720" rIns="0" bIns="45720" rtlCol="0" anchor="ctr">
            <a:normAutofit/>
          </a:bodyPr>
          <a:lstStyle/>
          <a:p>
            <a:r>
              <a:rPr lang="en-US"/>
              <a:t>Click to edit Master title style</a:t>
            </a:r>
            <a:endParaRPr lang="en-US" dirty="0"/>
          </a:p>
        </p:txBody>
      </p:sp>
      <p:sp>
        <p:nvSpPr>
          <p:cNvPr id="1030" name="Text Placeholder 2"/>
          <p:cNvSpPr>
            <a:spLocks noGrp="1"/>
          </p:cNvSpPr>
          <p:nvPr>
            <p:ph type="body" idx="1"/>
          </p:nvPr>
        </p:nvSpPr>
        <p:spPr bwMode="auto">
          <a:xfrm>
            <a:off x="685800" y="1600200"/>
            <a:ext cx="7772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6400800" y="6416675"/>
            <a:ext cx="1981200" cy="365125"/>
          </a:xfrm>
          <a:prstGeom prst="rect">
            <a:avLst/>
          </a:prstGeom>
        </p:spPr>
        <p:txBody>
          <a:bodyPr vert="horz" lIns="0" tIns="45720" rIns="0" bIns="0" rtlCol="0" anchor="b" anchorCtr="0"/>
          <a:lstStyle>
            <a:lvl1pPr algn="r">
              <a:defRPr lang="en-US" sz="900" kern="1200" cap="all" spc="110" baseline="0">
                <a:solidFill>
                  <a:srgbClr val="4D4D4D"/>
                </a:solidFill>
                <a:latin typeface="+mn-lt"/>
                <a:ea typeface="+mn-ea"/>
                <a:cs typeface="+mn-cs"/>
              </a:defRPr>
            </a:lvl1pPr>
          </a:lstStyle>
          <a:p>
            <a:pPr>
              <a:defRPr/>
            </a:pPr>
            <a:endParaRPr altLang="en-US"/>
          </a:p>
        </p:txBody>
      </p:sp>
      <p:sp>
        <p:nvSpPr>
          <p:cNvPr id="5" name="Footer Placeholder 4"/>
          <p:cNvSpPr>
            <a:spLocks noGrp="1"/>
          </p:cNvSpPr>
          <p:nvPr>
            <p:ph type="ftr" sz="quarter" idx="3"/>
          </p:nvPr>
        </p:nvSpPr>
        <p:spPr>
          <a:xfrm>
            <a:off x="228600" y="6416675"/>
            <a:ext cx="2895600" cy="365125"/>
          </a:xfrm>
          <a:prstGeom prst="rect">
            <a:avLst/>
          </a:prstGeom>
        </p:spPr>
        <p:txBody>
          <a:bodyPr vert="horz" lIns="0" tIns="45720" rIns="0" bIns="0" rtlCol="0" anchor="b" anchorCtr="0"/>
          <a:lstStyle>
            <a:lvl1pPr algn="l">
              <a:defRPr sz="900" cap="all" spc="110" baseline="0">
                <a:solidFill>
                  <a:srgbClr val="4D4D4D"/>
                </a:solidFill>
                <a:latin typeface="Arial" charset="0"/>
              </a:defRPr>
            </a:lvl1pPr>
          </a:lstStyle>
          <a:p>
            <a:pPr>
              <a:defRPr/>
            </a:pPr>
            <a:endParaRPr lang="en-US" altLang="en-US"/>
          </a:p>
        </p:txBody>
      </p:sp>
      <p:sp>
        <p:nvSpPr>
          <p:cNvPr id="6" name="Slide Number Placeholder 5"/>
          <p:cNvSpPr>
            <a:spLocks noGrp="1"/>
          </p:cNvSpPr>
          <p:nvPr>
            <p:ph type="sldNum" sz="quarter" idx="4"/>
          </p:nvPr>
        </p:nvSpPr>
        <p:spPr>
          <a:xfrm>
            <a:off x="8458200" y="6416675"/>
            <a:ext cx="457200" cy="365125"/>
          </a:xfrm>
          <a:prstGeom prst="rect">
            <a:avLst/>
          </a:prstGeom>
        </p:spPr>
        <p:txBody>
          <a:bodyPr vert="horz" wrap="square" lIns="0" tIns="45720" rIns="0" bIns="0" numCol="1" anchor="b" anchorCtr="0" compatLnSpc="1">
            <a:prstTxWarp prst="textNoShape">
              <a:avLst/>
            </a:prstTxWarp>
          </a:bodyPr>
          <a:lstStyle>
            <a:lvl1pPr algn="r">
              <a:defRPr sz="1100" b="1">
                <a:solidFill>
                  <a:srgbClr val="4D4D4D"/>
                </a:solidFill>
              </a:defRPr>
            </a:lvl1pPr>
          </a:lstStyle>
          <a:p>
            <a:pPr>
              <a:defRPr/>
            </a:pPr>
            <a:fld id="{57E584DB-36EC-4F54-A4CB-766AF55AAE25}" type="slidenum">
              <a:rPr lang="en-US" altLang="en-US"/>
              <a:pPr>
                <a:defRPr/>
              </a:pPr>
              <a:t>‹#›</a:t>
            </a:fld>
            <a:endParaRPr lang="en-US" altLang="en-US"/>
          </a:p>
        </p:txBody>
      </p:sp>
    </p:spTree>
  </p:cSld>
  <p:clrMap bg1="dk1" tx1="lt1" bg2="dk2" tx2="lt2" accent1="accent1" accent2="accent2" accent3="accent3" accent4="accent4" accent5="accent5" accent6="accent6" hlink="hlink" folHlink="folHlink"/>
  <p:sldLayoutIdLst>
    <p:sldLayoutId id="2147484645" r:id="rId1"/>
    <p:sldLayoutId id="2147484646" r:id="rId2"/>
    <p:sldLayoutId id="2147484647" r:id="rId3"/>
    <p:sldLayoutId id="2147484648" r:id="rId4"/>
    <p:sldLayoutId id="2147484649" r:id="rId5"/>
    <p:sldLayoutId id="2147484650" r:id="rId6"/>
    <p:sldLayoutId id="2147484651" r:id="rId7"/>
    <p:sldLayoutId id="2147484652" r:id="rId8"/>
    <p:sldLayoutId id="2147484653" r:id="rId9"/>
    <p:sldLayoutId id="2147484654" r:id="rId10"/>
    <p:sldLayoutId id="2147484655" r:id="rId11"/>
  </p:sldLayoutIdLst>
  <p:transition spd="slow"/>
  <p:txStyles>
    <p:titleStyle>
      <a:lvl1pPr algn="l" rtl="0" eaLnBrk="0" fontAlgn="base" hangingPunct="0">
        <a:spcBef>
          <a:spcPct val="0"/>
        </a:spcBef>
        <a:spcAft>
          <a:spcPct val="0"/>
        </a:spcAft>
        <a:defRPr sz="3600" kern="1200" cap="all">
          <a:solidFill>
            <a:schemeClr val="tx1"/>
          </a:solidFill>
          <a:latin typeface="+mj-lt"/>
          <a:ea typeface="+mj-ea"/>
          <a:cs typeface="+mj-cs"/>
        </a:defRPr>
      </a:lvl1pPr>
      <a:lvl2pPr algn="l" rtl="0" eaLnBrk="0" fontAlgn="base" hangingPunct="0">
        <a:spcBef>
          <a:spcPct val="0"/>
        </a:spcBef>
        <a:spcAft>
          <a:spcPct val="0"/>
        </a:spcAft>
        <a:defRPr sz="3600">
          <a:solidFill>
            <a:schemeClr val="tx1"/>
          </a:solidFill>
          <a:latin typeface="Gill Sans MT" panose="020B0502020104020203" pitchFamily="34" charset="0"/>
        </a:defRPr>
      </a:lvl2pPr>
      <a:lvl3pPr algn="l" rtl="0" eaLnBrk="0" fontAlgn="base" hangingPunct="0">
        <a:spcBef>
          <a:spcPct val="0"/>
        </a:spcBef>
        <a:spcAft>
          <a:spcPct val="0"/>
        </a:spcAft>
        <a:defRPr sz="3600">
          <a:solidFill>
            <a:schemeClr val="tx1"/>
          </a:solidFill>
          <a:latin typeface="Gill Sans MT" panose="020B0502020104020203" pitchFamily="34" charset="0"/>
        </a:defRPr>
      </a:lvl3pPr>
      <a:lvl4pPr algn="l" rtl="0" eaLnBrk="0" fontAlgn="base" hangingPunct="0">
        <a:spcBef>
          <a:spcPct val="0"/>
        </a:spcBef>
        <a:spcAft>
          <a:spcPct val="0"/>
        </a:spcAft>
        <a:defRPr sz="3600">
          <a:solidFill>
            <a:schemeClr val="tx1"/>
          </a:solidFill>
          <a:latin typeface="Gill Sans MT" panose="020B0502020104020203" pitchFamily="34" charset="0"/>
        </a:defRPr>
      </a:lvl4pPr>
      <a:lvl5pPr algn="l" rtl="0" eaLnBrk="0" fontAlgn="base" hangingPunct="0">
        <a:spcBef>
          <a:spcPct val="0"/>
        </a:spcBef>
        <a:spcAft>
          <a:spcPct val="0"/>
        </a:spcAft>
        <a:defRPr sz="3600">
          <a:solidFill>
            <a:schemeClr val="tx1"/>
          </a:solidFill>
          <a:latin typeface="Gill Sans MT" panose="020B0502020104020203"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3050" algn="l" rtl="0" eaLnBrk="0" fontAlgn="base" hangingPunct="0">
        <a:spcBef>
          <a:spcPts val="700"/>
        </a:spcBef>
        <a:spcAft>
          <a:spcPct val="0"/>
        </a:spcAft>
        <a:buClr>
          <a:schemeClr val="accent1"/>
        </a:buClr>
        <a:buSzPct val="85000"/>
        <a:buFont typeface="Wingdings 3" panose="05040102010807070707" pitchFamily="18" charset="2"/>
        <a:buChar char=""/>
        <a:defRPr sz="2000" kern="1200">
          <a:solidFill>
            <a:schemeClr val="tx1"/>
          </a:solidFill>
          <a:latin typeface="+mn-lt"/>
          <a:ea typeface="+mn-ea"/>
          <a:cs typeface="+mn-cs"/>
        </a:defRPr>
      </a:lvl1pPr>
      <a:lvl2pPr marL="742950" indent="-273050" algn="l" rtl="0" eaLnBrk="0" fontAlgn="base" hangingPunct="0">
        <a:spcBef>
          <a:spcPts val="700"/>
        </a:spcBef>
        <a:spcAft>
          <a:spcPct val="0"/>
        </a:spcAft>
        <a:buClr>
          <a:schemeClr val="accent1"/>
        </a:buClr>
        <a:buSzPct val="85000"/>
        <a:buFont typeface="Wingdings 3" panose="05040102010807070707" pitchFamily="18" charset="2"/>
        <a:buChar char=""/>
        <a:defRPr sz="1600" kern="1200">
          <a:solidFill>
            <a:schemeClr val="tx1"/>
          </a:solidFill>
          <a:latin typeface="+mn-lt"/>
          <a:ea typeface="+mn-ea"/>
          <a:cs typeface="+mn-cs"/>
        </a:defRPr>
      </a:lvl2pPr>
      <a:lvl3pPr marL="1143000" indent="-273050" algn="l" rtl="0" eaLnBrk="0" fontAlgn="base" hangingPunct="0">
        <a:spcBef>
          <a:spcPts val="700"/>
        </a:spcBef>
        <a:spcAft>
          <a:spcPct val="0"/>
        </a:spcAft>
        <a:buClr>
          <a:schemeClr val="accent1"/>
        </a:buClr>
        <a:buSzPct val="85000"/>
        <a:buFont typeface="Wingdings 3" panose="05040102010807070707" pitchFamily="18" charset="2"/>
        <a:buChar char=""/>
        <a:defRPr sz="1400" kern="1200">
          <a:solidFill>
            <a:schemeClr val="tx1"/>
          </a:solidFill>
          <a:latin typeface="+mn-lt"/>
          <a:ea typeface="+mn-ea"/>
          <a:cs typeface="+mn-cs"/>
        </a:defRPr>
      </a:lvl3pPr>
      <a:lvl4pPr marL="1600200" indent="-273050" algn="l" rtl="0" eaLnBrk="0" fontAlgn="base" hangingPunct="0">
        <a:spcBef>
          <a:spcPts val="700"/>
        </a:spcBef>
        <a:spcAft>
          <a:spcPct val="0"/>
        </a:spcAft>
        <a:buClr>
          <a:schemeClr val="accent1"/>
        </a:buClr>
        <a:buSzPct val="85000"/>
        <a:buFont typeface="Wingdings 3" panose="05040102010807070707" pitchFamily="18" charset="2"/>
        <a:buChar char=""/>
        <a:defRPr sz="1400" kern="1200">
          <a:solidFill>
            <a:schemeClr val="tx1"/>
          </a:solidFill>
          <a:latin typeface="+mn-lt"/>
          <a:ea typeface="+mn-ea"/>
          <a:cs typeface="+mn-cs"/>
        </a:defRPr>
      </a:lvl4pPr>
      <a:lvl5pPr marL="2057400" indent="-273050" algn="l" rtl="0" eaLnBrk="0" fontAlgn="base" hangingPunct="0">
        <a:spcBef>
          <a:spcPts val="700"/>
        </a:spcBef>
        <a:spcAft>
          <a:spcPct val="0"/>
        </a:spcAft>
        <a:buClr>
          <a:schemeClr val="accent1"/>
        </a:buClr>
        <a:buSzPct val="85000"/>
        <a:buFont typeface="Wingdings 3" panose="05040102010807070707" pitchFamily="18" charset="2"/>
        <a:buChar char=""/>
        <a:defRPr sz="1400" kern="1200">
          <a:solidFill>
            <a:schemeClr val="tx1"/>
          </a:solidFill>
          <a:latin typeface="+mn-lt"/>
          <a:ea typeface="+mn-ea"/>
          <a:cs typeface="+mn-cs"/>
        </a:defRPr>
      </a:lvl5pPr>
      <a:lvl6pPr marL="25146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6pPr>
      <a:lvl7pPr marL="29718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7pPr>
      <a:lvl8pPr marL="3429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8pPr>
      <a:lvl9pPr marL="3886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903288" y="2049463"/>
            <a:ext cx="7337425" cy="1190625"/>
          </a:xfrm>
        </p:spPr>
        <p:txBody>
          <a:bodyPr lIns="92075" tIns="46038" rIns="92075" bIns="46038"/>
          <a:lstStyle/>
          <a:p>
            <a:pPr eaLnBrk="1" fontAlgn="auto" hangingPunct="1">
              <a:spcAft>
                <a:spcPts val="0"/>
              </a:spcAft>
              <a:defRPr/>
            </a:pPr>
            <a:r>
              <a:rPr lang="en-US" altLang="en-US" i="1" dirty="0"/>
              <a:t>Special Projects Funding</a:t>
            </a:r>
            <a:endParaRPr lang="en-US" altLang="en-US" dirty="0"/>
          </a:p>
        </p:txBody>
      </p:sp>
      <p:sp>
        <p:nvSpPr>
          <p:cNvPr id="4099" name="Rectangle 3"/>
          <p:cNvSpPr>
            <a:spLocks noGrp="1" noChangeArrowheads="1"/>
          </p:cNvSpPr>
          <p:nvPr>
            <p:ph type="subTitle" idx="1"/>
          </p:nvPr>
        </p:nvSpPr>
        <p:spPr>
          <a:xfrm>
            <a:off x="4572000" y="3203575"/>
            <a:ext cx="3886200" cy="1825625"/>
          </a:xfrm>
        </p:spPr>
        <p:txBody>
          <a:bodyPr lIns="92075" tIns="46038" rIns="92075" bIns="46038" rtlCol="0">
            <a:normAutofit/>
          </a:bodyPr>
          <a:lstStyle/>
          <a:p>
            <a:pPr eaLnBrk="1" fontAlgn="auto" hangingPunct="1">
              <a:spcAft>
                <a:spcPts val="0"/>
              </a:spcAft>
              <a:buFont typeface="Arial" pitchFamily="34" charset="0"/>
              <a:buNone/>
              <a:defRPr/>
            </a:pPr>
            <a:endParaRPr lang="en-US" altLang="en-US" b="1" dirty="0"/>
          </a:p>
          <a:p>
            <a:pPr eaLnBrk="1" fontAlgn="auto" hangingPunct="1">
              <a:spcAft>
                <a:spcPts val="0"/>
              </a:spcAft>
              <a:buFont typeface="Arial" pitchFamily="34" charset="0"/>
              <a:buNone/>
              <a:defRPr/>
            </a:pPr>
            <a:r>
              <a:rPr lang="en-US" altLang="en-US" sz="1600" b="1" dirty="0"/>
              <a:t>Karen Frank Mays</a:t>
            </a:r>
          </a:p>
          <a:p>
            <a:pPr eaLnBrk="1" fontAlgn="auto" hangingPunct="1">
              <a:spcAft>
                <a:spcPts val="0"/>
              </a:spcAft>
              <a:buFont typeface="Arial" pitchFamily="34" charset="0"/>
              <a:buNone/>
              <a:defRPr/>
            </a:pPr>
            <a:r>
              <a:rPr lang="en-US" altLang="en-US" sz="1600" b="1" dirty="0"/>
              <a:t>Alicia Cianciola</a:t>
            </a:r>
          </a:p>
          <a:p>
            <a:pPr eaLnBrk="1" fontAlgn="auto" hangingPunct="1">
              <a:spcAft>
                <a:spcPts val="0"/>
              </a:spcAft>
              <a:buFont typeface="Arial" pitchFamily="34" charset="0"/>
              <a:buNone/>
              <a:defRPr/>
            </a:pPr>
            <a:r>
              <a:rPr lang="en-US" altLang="en-US" sz="1600" b="1" dirty="0"/>
              <a:t>Meg Hoey</a:t>
            </a:r>
          </a:p>
        </p:txBody>
      </p:sp>
    </p:spTree>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Project period			</a:t>
            </a:r>
          </a:p>
        </p:txBody>
      </p:sp>
      <p:sp>
        <p:nvSpPr>
          <p:cNvPr id="3" name="Content Placeholder 2"/>
          <p:cNvSpPr>
            <a:spLocks noGrp="1"/>
          </p:cNvSpPr>
          <p:nvPr>
            <p:ph idx="1"/>
          </p:nvPr>
        </p:nvSpPr>
        <p:spPr/>
        <p:txBody>
          <a:bodyPr/>
          <a:lstStyle/>
          <a:p>
            <a:pPr marL="69850" indent="0">
              <a:buNone/>
            </a:pPr>
            <a:endParaRPr lang="en-US" dirty="0"/>
          </a:p>
          <a:p>
            <a:endParaRPr lang="en-US" dirty="0"/>
          </a:p>
          <a:p>
            <a:r>
              <a:rPr lang="en-US" dirty="0"/>
              <a:t>July 1, 2018 to June 30, 2019</a:t>
            </a:r>
          </a:p>
        </p:txBody>
      </p:sp>
    </p:spTree>
    <p:extLst>
      <p:ext uri="{BB962C8B-B14F-4D97-AF65-F5344CB8AC3E}">
        <p14:creationId xmlns:p14="http://schemas.microsoft.com/office/powerpoint/2010/main" val="201224076"/>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 Narrative response		</a:t>
            </a:r>
          </a:p>
        </p:txBody>
      </p:sp>
      <p:sp>
        <p:nvSpPr>
          <p:cNvPr id="3" name="Content Placeholder 2"/>
          <p:cNvSpPr>
            <a:spLocks noGrp="1"/>
          </p:cNvSpPr>
          <p:nvPr>
            <p:ph idx="1"/>
          </p:nvPr>
        </p:nvSpPr>
        <p:spPr>
          <a:xfrm>
            <a:off x="685800" y="1600200"/>
            <a:ext cx="7772400" cy="4190999"/>
          </a:xfrm>
        </p:spPr>
        <p:txBody>
          <a:bodyPr/>
          <a:lstStyle/>
          <a:p>
            <a:pPr marL="68580" indent="0" eaLnBrk="1" fontAlgn="auto" hangingPunct="1">
              <a:spcAft>
                <a:spcPts val="0"/>
              </a:spcAft>
              <a:buNone/>
              <a:defRPr/>
            </a:pPr>
            <a:r>
              <a:rPr lang="en-US" dirty="0"/>
              <a:t>General Components of a Programmatic Grant Proposal</a:t>
            </a:r>
          </a:p>
          <a:p>
            <a:pPr indent="-274320" eaLnBrk="1" fontAlgn="auto" hangingPunct="1">
              <a:spcAft>
                <a:spcPts val="0"/>
              </a:spcAft>
              <a:defRPr/>
            </a:pPr>
            <a:r>
              <a:rPr lang="en-US" dirty="0"/>
              <a:t>Statement of Need/Significance/Problem Statement </a:t>
            </a:r>
          </a:p>
          <a:p>
            <a:pPr indent="-274320" eaLnBrk="1" fontAlgn="auto" hangingPunct="1">
              <a:spcAft>
                <a:spcPts val="0"/>
              </a:spcAft>
              <a:defRPr/>
            </a:pPr>
            <a:r>
              <a:rPr lang="en-US" dirty="0"/>
              <a:t>Project Design &amp; Methodology</a:t>
            </a:r>
          </a:p>
          <a:p>
            <a:pPr indent="-274320" eaLnBrk="1" fontAlgn="auto" hangingPunct="1">
              <a:spcAft>
                <a:spcPts val="0"/>
              </a:spcAft>
              <a:defRPr/>
            </a:pPr>
            <a:r>
              <a:rPr lang="en-US" dirty="0"/>
              <a:t>Goals, Objectives, Outcomes</a:t>
            </a:r>
          </a:p>
          <a:p>
            <a:pPr indent="-274320" eaLnBrk="1" fontAlgn="auto" hangingPunct="1">
              <a:spcAft>
                <a:spcPts val="0"/>
              </a:spcAft>
              <a:defRPr/>
            </a:pPr>
            <a:r>
              <a:rPr lang="en-US" dirty="0"/>
              <a:t>Evaluation</a:t>
            </a:r>
          </a:p>
          <a:p>
            <a:pPr indent="-274320" eaLnBrk="1" fontAlgn="auto" hangingPunct="1">
              <a:spcAft>
                <a:spcPts val="0"/>
              </a:spcAft>
              <a:defRPr/>
            </a:pPr>
            <a:r>
              <a:rPr lang="en-US" dirty="0"/>
              <a:t>Dissemination</a:t>
            </a:r>
          </a:p>
          <a:p>
            <a:pPr indent="-274320" eaLnBrk="1" fontAlgn="auto" hangingPunct="1">
              <a:spcAft>
                <a:spcPts val="0"/>
              </a:spcAft>
              <a:defRPr/>
            </a:pPr>
            <a:r>
              <a:rPr lang="en-US" dirty="0"/>
              <a:t>Qualifications/Key Personnel</a:t>
            </a:r>
          </a:p>
          <a:p>
            <a:pPr indent="-274320" eaLnBrk="1" fontAlgn="auto" hangingPunct="1">
              <a:spcAft>
                <a:spcPts val="0"/>
              </a:spcAft>
              <a:defRPr/>
            </a:pPr>
            <a:r>
              <a:rPr lang="en-US" dirty="0"/>
              <a:t>References Cited</a:t>
            </a:r>
          </a:p>
          <a:p>
            <a:pPr indent="-274320" eaLnBrk="1" fontAlgn="auto" hangingPunct="1">
              <a:spcAft>
                <a:spcPts val="0"/>
              </a:spcAft>
              <a:defRPr/>
            </a:pPr>
            <a:r>
              <a:rPr lang="en-US" dirty="0"/>
              <a:t>Budget</a:t>
            </a:r>
          </a:p>
          <a:p>
            <a:pPr indent="-274320" eaLnBrk="1" fontAlgn="auto" hangingPunct="1">
              <a:spcAft>
                <a:spcPts val="0"/>
              </a:spcAft>
              <a:defRPr/>
            </a:pPr>
            <a:r>
              <a:rPr lang="en-US" dirty="0"/>
              <a:t>Appendix/Attachments</a:t>
            </a:r>
          </a:p>
          <a:p>
            <a:pPr lvl="1"/>
            <a:endParaRPr lang="en-US" dirty="0"/>
          </a:p>
        </p:txBody>
      </p:sp>
    </p:spTree>
    <p:extLst>
      <p:ext uri="{BB962C8B-B14F-4D97-AF65-F5344CB8AC3E}">
        <p14:creationId xmlns:p14="http://schemas.microsoft.com/office/powerpoint/2010/main" val="2252763265"/>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Special Projects grants</a:t>
            </a:r>
          </a:p>
        </p:txBody>
      </p:sp>
      <p:sp>
        <p:nvSpPr>
          <p:cNvPr id="3" name="Content Placeholder 2"/>
          <p:cNvSpPr>
            <a:spLocks noGrp="1"/>
          </p:cNvSpPr>
          <p:nvPr>
            <p:ph idx="1"/>
          </p:nvPr>
        </p:nvSpPr>
        <p:spPr/>
        <p:txBody>
          <a:bodyPr/>
          <a:lstStyle/>
          <a:p>
            <a:r>
              <a:rPr lang="en-US" dirty="0"/>
              <a:t>Approaching the sections</a:t>
            </a:r>
          </a:p>
          <a:p>
            <a:r>
              <a:rPr lang="en-US"/>
              <a:t>Review criteria</a:t>
            </a:r>
          </a:p>
        </p:txBody>
      </p:sp>
    </p:spTree>
    <p:extLst>
      <p:ext uri="{BB962C8B-B14F-4D97-AF65-F5344CB8AC3E}">
        <p14:creationId xmlns:p14="http://schemas.microsoft.com/office/powerpoint/2010/main" val="2838526194"/>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7772400" cy="457200"/>
          </a:xfrm>
        </p:spPr>
        <p:txBody>
          <a:bodyPr>
            <a:normAutofit fontScale="90000"/>
          </a:bodyPr>
          <a:lstStyle/>
          <a:p>
            <a:pPr algn="ctr"/>
            <a:r>
              <a:rPr lang="en-US" sz="3200" dirty="0"/>
              <a:t>Proposal Narrative</a:t>
            </a:r>
          </a:p>
        </p:txBody>
      </p:sp>
      <p:sp>
        <p:nvSpPr>
          <p:cNvPr id="3" name="Content Placeholder 2"/>
          <p:cNvSpPr>
            <a:spLocks noGrp="1"/>
          </p:cNvSpPr>
          <p:nvPr>
            <p:ph idx="1"/>
          </p:nvPr>
        </p:nvSpPr>
        <p:spPr>
          <a:xfrm>
            <a:off x="685800" y="619538"/>
            <a:ext cx="7772400" cy="5781261"/>
          </a:xfrm>
        </p:spPr>
        <p:txBody>
          <a:bodyPr/>
          <a:lstStyle/>
          <a:p>
            <a:r>
              <a:rPr lang="en-US" dirty="0"/>
              <a:t>Approaching the sections </a:t>
            </a:r>
          </a:p>
          <a:p>
            <a:r>
              <a:rPr lang="en-US" dirty="0"/>
              <a:t>This is your template!</a:t>
            </a:r>
          </a:p>
          <a:p>
            <a:pPr lvl="0"/>
            <a:r>
              <a:rPr lang="en-US" dirty="0"/>
              <a:t>  Background and Significance (approximately 1 page) (10 points)</a:t>
            </a:r>
          </a:p>
          <a:p>
            <a:pPr lvl="1"/>
            <a:r>
              <a:rPr lang="en-US" dirty="0">
                <a:solidFill>
                  <a:schemeClr val="accent5">
                    <a:lumMod val="60000"/>
                    <a:lumOff val="40000"/>
                  </a:schemeClr>
                </a:solidFill>
              </a:rPr>
              <a:t>Why does it matter? Why is important  (to you, the department the university the field)? What problem are you addressing? </a:t>
            </a:r>
            <a:r>
              <a:rPr lang="en-US">
                <a:solidFill>
                  <a:schemeClr val="accent5">
                    <a:lumMod val="60000"/>
                    <a:lumOff val="40000"/>
                  </a:schemeClr>
                </a:solidFill>
              </a:rPr>
              <a:t>Why you? </a:t>
            </a:r>
            <a:endParaRPr lang="en-US" dirty="0">
              <a:solidFill>
                <a:schemeClr val="accent5">
                  <a:lumMod val="60000"/>
                  <a:lumOff val="40000"/>
                </a:schemeClr>
              </a:solidFill>
            </a:endParaRPr>
          </a:p>
          <a:p>
            <a:pPr lvl="1"/>
            <a:r>
              <a:rPr lang="en-US" dirty="0"/>
              <a:t>• Briefly sketch the background of the present proposal. </a:t>
            </a:r>
          </a:p>
          <a:p>
            <a:pPr lvl="2"/>
            <a:r>
              <a:rPr lang="en-US" dirty="0">
                <a:solidFill>
                  <a:schemeClr val="accent5">
                    <a:lumMod val="60000"/>
                    <a:lumOff val="40000"/>
                  </a:schemeClr>
                </a:solidFill>
              </a:rPr>
              <a:t>Overview of what you want to do and what led to this point.</a:t>
            </a:r>
          </a:p>
          <a:p>
            <a:pPr lvl="1"/>
            <a:r>
              <a:rPr lang="en-US" dirty="0"/>
              <a:t>• Evaluate existing knowledge or practice (what others have found or done). </a:t>
            </a:r>
          </a:p>
          <a:p>
            <a:pPr lvl="2"/>
            <a:r>
              <a:rPr lang="en-US" dirty="0">
                <a:solidFill>
                  <a:schemeClr val="accent5">
                    <a:lumMod val="60000"/>
                    <a:lumOff val="40000"/>
                  </a:schemeClr>
                </a:solidFill>
              </a:rPr>
              <a:t>What is the literature etc. on this.</a:t>
            </a:r>
          </a:p>
          <a:p>
            <a:pPr lvl="1"/>
            <a:r>
              <a:rPr lang="en-US" dirty="0"/>
              <a:t>• Specifically identify the gaps or needs which the project intends to fill. </a:t>
            </a:r>
          </a:p>
          <a:p>
            <a:pPr lvl="2"/>
            <a:r>
              <a:rPr lang="en-US" dirty="0">
                <a:solidFill>
                  <a:schemeClr val="accent5">
                    <a:lumMod val="60000"/>
                    <a:lumOff val="40000"/>
                  </a:schemeClr>
                </a:solidFill>
              </a:rPr>
              <a:t>Why is this important to the field. </a:t>
            </a:r>
          </a:p>
          <a:p>
            <a:pPr lvl="1"/>
            <a:r>
              <a:rPr lang="en-US" dirty="0"/>
              <a:t>• If you have performed previous work related to the proposal, describe previous findings or outcomes. </a:t>
            </a:r>
          </a:p>
          <a:p>
            <a:pPr lvl="2"/>
            <a:r>
              <a:rPr lang="en-US" dirty="0">
                <a:solidFill>
                  <a:schemeClr val="accent5">
                    <a:lumMod val="60000"/>
                    <a:lumOff val="40000"/>
                  </a:schemeClr>
                </a:solidFill>
              </a:rPr>
              <a:t>How are you  building on past successes or lessons learned.</a:t>
            </a:r>
          </a:p>
          <a:p>
            <a:pPr lvl="1"/>
            <a:r>
              <a:rPr lang="en-US" dirty="0"/>
              <a:t>• Clearly state your view of the proposed project’s significance. </a:t>
            </a:r>
          </a:p>
          <a:p>
            <a:pPr lvl="2"/>
            <a:r>
              <a:rPr lang="en-US" dirty="0">
                <a:solidFill>
                  <a:schemeClr val="accent5">
                    <a:lumMod val="60000"/>
                    <a:lumOff val="40000"/>
                  </a:schemeClr>
                </a:solidFill>
              </a:rPr>
              <a:t>Merit- how are you addressing a barrier, need, gap or advancing the field or understanding of the field (or any part therein). What is the broader benefit of this work or activity.  Think impact, value and relevance.</a:t>
            </a:r>
          </a:p>
          <a:p>
            <a:pPr lvl="1"/>
            <a:endParaRPr lang="en-US" dirty="0"/>
          </a:p>
        </p:txBody>
      </p:sp>
    </p:spTree>
    <p:extLst>
      <p:ext uri="{BB962C8B-B14F-4D97-AF65-F5344CB8AC3E}">
        <p14:creationId xmlns:p14="http://schemas.microsoft.com/office/powerpoint/2010/main" val="3609517065"/>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Scoring criteria</a:t>
            </a:r>
          </a:p>
        </p:txBody>
      </p:sp>
      <p:sp>
        <p:nvSpPr>
          <p:cNvPr id="3" name="Content Placeholder 2"/>
          <p:cNvSpPr>
            <a:spLocks noGrp="1"/>
          </p:cNvSpPr>
          <p:nvPr>
            <p:ph idx="1"/>
          </p:nvPr>
        </p:nvSpPr>
        <p:spPr/>
        <p:txBody>
          <a:bodyPr/>
          <a:lstStyle/>
          <a:p>
            <a:r>
              <a:rPr lang="en-US" b="1" dirty="0"/>
              <a:t>Project Concept (10 points)</a:t>
            </a:r>
          </a:p>
          <a:p>
            <a:r>
              <a:rPr lang="en-US" dirty="0">
                <a:solidFill>
                  <a:srgbClr val="FF0000"/>
                </a:solidFill>
              </a:rPr>
              <a:t>Proposed project tightly fits grant program guidelines, priorities, and mission of the funding.</a:t>
            </a:r>
          </a:p>
          <a:p>
            <a:r>
              <a:rPr lang="en-US" b="1" dirty="0"/>
              <a:t>Background and Significance (10 points)</a:t>
            </a:r>
          </a:p>
          <a:p>
            <a:r>
              <a:rPr lang="en-US" dirty="0">
                <a:solidFill>
                  <a:srgbClr val="FF0000"/>
                </a:solidFill>
              </a:rPr>
              <a:t>Clearly and concisely describes the background of the present proposal, clearly evaluates existing knowledge or practice, specifically identifies the gaps or needs which the project intends to fill, and clearly states the view of the proposed project’s significance</a:t>
            </a:r>
          </a:p>
          <a:p>
            <a:endParaRPr lang="en-US" dirty="0"/>
          </a:p>
        </p:txBody>
      </p:sp>
    </p:spTree>
    <p:extLst>
      <p:ext uri="{BB962C8B-B14F-4D97-AF65-F5344CB8AC3E}">
        <p14:creationId xmlns:p14="http://schemas.microsoft.com/office/powerpoint/2010/main" val="4019659887"/>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4638"/>
            <a:ext cx="7772400" cy="487362"/>
          </a:xfrm>
        </p:spPr>
        <p:txBody>
          <a:bodyPr>
            <a:noAutofit/>
          </a:bodyPr>
          <a:lstStyle/>
          <a:p>
            <a:pPr algn="ctr"/>
            <a:r>
              <a:rPr lang="en-US" sz="3200" dirty="0"/>
              <a:t>Proposal Narrative</a:t>
            </a:r>
          </a:p>
        </p:txBody>
      </p:sp>
      <p:sp>
        <p:nvSpPr>
          <p:cNvPr id="3" name="Content Placeholder 2"/>
          <p:cNvSpPr>
            <a:spLocks noGrp="1"/>
          </p:cNvSpPr>
          <p:nvPr>
            <p:ph idx="1"/>
          </p:nvPr>
        </p:nvSpPr>
        <p:spPr>
          <a:xfrm>
            <a:off x="685800" y="1828800"/>
            <a:ext cx="7772400" cy="3505201"/>
          </a:xfrm>
        </p:spPr>
        <p:txBody>
          <a:bodyPr/>
          <a:lstStyle/>
          <a:p>
            <a:r>
              <a:rPr lang="en-US" sz="2400" dirty="0"/>
              <a:t>Goals and Objectives (approximately 1/2 page) (10 points)</a:t>
            </a:r>
          </a:p>
          <a:p>
            <a:pPr lvl="1"/>
            <a:r>
              <a:rPr lang="en-US" sz="2400" dirty="0"/>
              <a:t>List your broad, long-term goals (including professional development goals), and </a:t>
            </a:r>
          </a:p>
          <a:p>
            <a:pPr lvl="1"/>
            <a:r>
              <a:rPr lang="en-US" sz="2400" dirty="0"/>
              <a:t>Provide a point-by-point listing of the specific objectives to be addressed in the proposed project. </a:t>
            </a:r>
          </a:p>
          <a:p>
            <a:endParaRPr lang="en-US" sz="2400" dirty="0"/>
          </a:p>
        </p:txBody>
      </p:sp>
    </p:spTree>
    <p:extLst>
      <p:ext uri="{BB962C8B-B14F-4D97-AF65-F5344CB8AC3E}">
        <p14:creationId xmlns:p14="http://schemas.microsoft.com/office/powerpoint/2010/main" val="1768402400"/>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Scoring criteria</a:t>
            </a:r>
          </a:p>
        </p:txBody>
      </p:sp>
      <p:sp>
        <p:nvSpPr>
          <p:cNvPr id="3" name="Content Placeholder 2"/>
          <p:cNvSpPr>
            <a:spLocks noGrp="1"/>
          </p:cNvSpPr>
          <p:nvPr>
            <p:ph idx="1"/>
          </p:nvPr>
        </p:nvSpPr>
        <p:spPr/>
        <p:txBody>
          <a:bodyPr/>
          <a:lstStyle/>
          <a:p>
            <a:r>
              <a:rPr lang="en-US" b="1" dirty="0"/>
              <a:t>Goals and Objectives (10 points)</a:t>
            </a:r>
          </a:p>
          <a:p>
            <a:r>
              <a:rPr lang="en-US" dirty="0">
                <a:solidFill>
                  <a:srgbClr val="FF0000"/>
                </a:solidFill>
              </a:rPr>
              <a:t>Clearly and concisely lists the proposal's broad long-term goals and a specific listing of objectives to be addressed.</a:t>
            </a:r>
          </a:p>
        </p:txBody>
      </p:sp>
    </p:spTree>
    <p:extLst>
      <p:ext uri="{BB962C8B-B14F-4D97-AF65-F5344CB8AC3E}">
        <p14:creationId xmlns:p14="http://schemas.microsoft.com/office/powerpoint/2010/main" val="1831899657"/>
      </p:ext>
    </p:extLst>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4638"/>
            <a:ext cx="7772400" cy="487362"/>
          </a:xfrm>
        </p:spPr>
        <p:txBody>
          <a:bodyPr>
            <a:normAutofit/>
          </a:bodyPr>
          <a:lstStyle/>
          <a:p>
            <a:pPr algn="ctr"/>
            <a:r>
              <a:rPr lang="en-US" sz="2400" dirty="0"/>
              <a:t>Proposal Narrative</a:t>
            </a:r>
          </a:p>
        </p:txBody>
      </p:sp>
      <p:sp>
        <p:nvSpPr>
          <p:cNvPr id="3" name="Content Placeholder 2"/>
          <p:cNvSpPr>
            <a:spLocks noGrp="1"/>
          </p:cNvSpPr>
          <p:nvPr>
            <p:ph idx="1"/>
          </p:nvPr>
        </p:nvSpPr>
        <p:spPr>
          <a:xfrm>
            <a:off x="685800" y="762000"/>
            <a:ext cx="7772400" cy="4572001"/>
          </a:xfrm>
        </p:spPr>
        <p:txBody>
          <a:bodyPr/>
          <a:lstStyle/>
          <a:p>
            <a:endParaRPr lang="en-US" dirty="0"/>
          </a:p>
          <a:p>
            <a:r>
              <a:rPr lang="en-US" dirty="0"/>
              <a:t>Description of Project (approximately 2 pages) </a:t>
            </a:r>
          </a:p>
          <a:p>
            <a:pPr lvl="1"/>
            <a:r>
              <a:rPr lang="en-US" sz="2000" dirty="0"/>
              <a:t>Describe the design of your project and the procedures to be used or activities to be engaged in to accomplish your specific objectives.</a:t>
            </a:r>
          </a:p>
          <a:p>
            <a:pPr lvl="2"/>
            <a:r>
              <a:rPr lang="en-US" sz="1800" dirty="0">
                <a:solidFill>
                  <a:schemeClr val="accent5">
                    <a:lumMod val="60000"/>
                    <a:lumOff val="40000"/>
                  </a:schemeClr>
                </a:solidFill>
              </a:rPr>
              <a:t>How will this be done? What is your approach? What is your plan</a:t>
            </a:r>
          </a:p>
          <a:p>
            <a:pPr lvl="1"/>
            <a:r>
              <a:rPr lang="en-US" sz="2000" dirty="0"/>
              <a:t>If appropriate, include the means by which data will be collected, analyzed, and interpreted. </a:t>
            </a:r>
          </a:p>
          <a:p>
            <a:pPr lvl="1"/>
            <a:r>
              <a:rPr lang="en-US" sz="2000" dirty="0"/>
              <a:t>Provide a tentative sequence or timeline for the work. </a:t>
            </a:r>
          </a:p>
          <a:p>
            <a:pPr lvl="2"/>
            <a:r>
              <a:rPr lang="en-US" sz="1800" dirty="0">
                <a:solidFill>
                  <a:schemeClr val="accent5">
                    <a:lumMod val="60000"/>
                    <a:lumOff val="40000"/>
                  </a:schemeClr>
                </a:solidFill>
              </a:rPr>
              <a:t>When will you do this –remember the time frame.</a:t>
            </a:r>
          </a:p>
          <a:p>
            <a:pPr lvl="1"/>
            <a:r>
              <a:rPr lang="en-US" sz="2000" dirty="0"/>
              <a:t>Include at least one paragraph on dates/timelines of critical events and discrete phases of the project. </a:t>
            </a:r>
          </a:p>
          <a:p>
            <a:pPr lvl="1"/>
            <a:r>
              <a:rPr lang="en-US" sz="2000" dirty="0"/>
              <a:t>Your description might be divided into further sub-sections for clarity. </a:t>
            </a:r>
          </a:p>
        </p:txBody>
      </p:sp>
    </p:spTree>
    <p:extLst>
      <p:ext uri="{BB962C8B-B14F-4D97-AF65-F5344CB8AC3E}">
        <p14:creationId xmlns:p14="http://schemas.microsoft.com/office/powerpoint/2010/main" val="467046606"/>
      </p:ext>
    </p:extLst>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Scoring criteria</a:t>
            </a:r>
          </a:p>
        </p:txBody>
      </p:sp>
      <p:sp>
        <p:nvSpPr>
          <p:cNvPr id="3" name="Content Placeholder 2"/>
          <p:cNvSpPr>
            <a:spLocks noGrp="1"/>
          </p:cNvSpPr>
          <p:nvPr>
            <p:ph idx="1"/>
          </p:nvPr>
        </p:nvSpPr>
        <p:spPr/>
        <p:txBody>
          <a:bodyPr/>
          <a:lstStyle/>
          <a:p>
            <a:r>
              <a:rPr lang="en-US" b="1" dirty="0"/>
              <a:t>Description of Project (10 points)</a:t>
            </a:r>
          </a:p>
          <a:p>
            <a:r>
              <a:rPr lang="en-US" dirty="0">
                <a:solidFill>
                  <a:srgbClr val="FF0000"/>
                </a:solidFill>
              </a:rPr>
              <a:t>Clearly and comprehensively describes the design of the project and the procedures to be used or activities to be engaged in to accomplish the specific objectives, (including data collection and analysis if appropriate), and provides clear tentative sequence or timeline for the work.</a:t>
            </a:r>
          </a:p>
        </p:txBody>
      </p:sp>
    </p:spTree>
    <p:extLst>
      <p:ext uri="{BB962C8B-B14F-4D97-AF65-F5344CB8AC3E}">
        <p14:creationId xmlns:p14="http://schemas.microsoft.com/office/powerpoint/2010/main" val="3127984676"/>
      </p:ext>
    </p:extLst>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4638"/>
            <a:ext cx="7772400" cy="487362"/>
          </a:xfrm>
        </p:spPr>
        <p:txBody>
          <a:bodyPr>
            <a:normAutofit/>
          </a:bodyPr>
          <a:lstStyle/>
          <a:p>
            <a:pPr algn="ctr"/>
            <a:r>
              <a:rPr lang="en-US" sz="2400" dirty="0"/>
              <a:t>Proposal Narrative</a:t>
            </a:r>
          </a:p>
        </p:txBody>
      </p:sp>
      <p:sp>
        <p:nvSpPr>
          <p:cNvPr id="3" name="Content Placeholder 2"/>
          <p:cNvSpPr>
            <a:spLocks noGrp="1"/>
          </p:cNvSpPr>
          <p:nvPr>
            <p:ph idx="1"/>
          </p:nvPr>
        </p:nvSpPr>
        <p:spPr>
          <a:xfrm>
            <a:off x="685800" y="762000"/>
            <a:ext cx="7772400" cy="4572001"/>
          </a:xfrm>
        </p:spPr>
        <p:txBody>
          <a:bodyPr/>
          <a:lstStyle/>
          <a:p>
            <a:r>
              <a:rPr lang="en-US" dirty="0"/>
              <a:t>Expected Outcomes (approximately 1 page)</a:t>
            </a:r>
          </a:p>
          <a:p>
            <a:pPr lvl="1"/>
            <a:r>
              <a:rPr lang="en-US" dirty="0">
                <a:solidFill>
                  <a:schemeClr val="accent5">
                    <a:lumMod val="60000"/>
                    <a:lumOff val="40000"/>
                  </a:schemeClr>
                </a:solidFill>
              </a:rPr>
              <a:t>Another place to address impact benefits etc.</a:t>
            </a:r>
          </a:p>
          <a:p>
            <a:r>
              <a:rPr lang="en-US" dirty="0"/>
              <a:t>List expected outcomes, including what you expect to learn and what others will learn. </a:t>
            </a:r>
          </a:p>
          <a:p>
            <a:r>
              <a:rPr lang="en-US" dirty="0"/>
              <a:t>Explain how the grant will enhance your professional development. </a:t>
            </a:r>
          </a:p>
          <a:p>
            <a:r>
              <a:rPr lang="en-US" dirty="0"/>
              <a:t>Describe means of evaluation, application, and/or dissemination of findings or results.  </a:t>
            </a:r>
          </a:p>
          <a:p>
            <a:pPr lvl="1"/>
            <a:r>
              <a:rPr lang="en-US" dirty="0">
                <a:solidFill>
                  <a:schemeClr val="accent5">
                    <a:lumMod val="60000"/>
                    <a:lumOff val="40000"/>
                  </a:schemeClr>
                </a:solidFill>
              </a:rPr>
              <a:t>What are your measures of success? Is there a feedback loop?</a:t>
            </a:r>
          </a:p>
          <a:p>
            <a:r>
              <a:rPr lang="en-US" dirty="0"/>
              <a:t>Explain any plans for continuing the project beyond the grant period. </a:t>
            </a:r>
          </a:p>
          <a:p>
            <a:endParaRPr lang="en-US" dirty="0"/>
          </a:p>
        </p:txBody>
      </p:sp>
    </p:spTree>
    <p:extLst>
      <p:ext uri="{BB962C8B-B14F-4D97-AF65-F5344CB8AC3E}">
        <p14:creationId xmlns:p14="http://schemas.microsoft.com/office/powerpoint/2010/main" val="4051682541"/>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0"/>
            <a:ext cx="7315200" cy="914400"/>
          </a:xfrm>
        </p:spPr>
        <p:txBody>
          <a:bodyPr>
            <a:noAutofit/>
          </a:bodyPr>
          <a:lstStyle/>
          <a:p>
            <a:pPr eaLnBrk="1" fontAlgn="auto" hangingPunct="1">
              <a:spcAft>
                <a:spcPts val="0"/>
              </a:spcAft>
              <a:defRPr/>
            </a:pPr>
            <a:r>
              <a:rPr lang="en-US" sz="3200" cap="none" dirty="0"/>
              <a:t> </a:t>
            </a:r>
            <a:endParaRPr lang="en-US" sz="3200" dirty="0"/>
          </a:p>
        </p:txBody>
      </p:sp>
      <p:sp>
        <p:nvSpPr>
          <p:cNvPr id="3" name="Content Placeholder 2"/>
          <p:cNvSpPr>
            <a:spLocks noGrp="1"/>
          </p:cNvSpPr>
          <p:nvPr>
            <p:ph idx="1"/>
          </p:nvPr>
        </p:nvSpPr>
        <p:spPr>
          <a:xfrm>
            <a:off x="914400" y="1066800"/>
            <a:ext cx="7315200" cy="4648200"/>
          </a:xfrm>
        </p:spPr>
        <p:txBody>
          <a:bodyPr rtlCol="0">
            <a:normAutofit fontScale="92500" lnSpcReduction="10000"/>
          </a:bodyPr>
          <a:lstStyle/>
          <a:p>
            <a:pPr marL="68580" indent="0" eaLnBrk="1" fontAlgn="auto" hangingPunct="1">
              <a:spcAft>
                <a:spcPts val="0"/>
              </a:spcAft>
              <a:buFont typeface="Wingdings 3" panose="05040102010807070707" pitchFamily="18" charset="2"/>
              <a:buNone/>
              <a:defRPr/>
            </a:pPr>
            <a:r>
              <a:rPr lang="en-US" sz="2600" dirty="0"/>
              <a:t>  </a:t>
            </a:r>
          </a:p>
          <a:p>
            <a:pPr marL="525780" indent="-457200" eaLnBrk="1" fontAlgn="auto" hangingPunct="1">
              <a:spcAft>
                <a:spcPts val="0"/>
              </a:spcAft>
              <a:defRPr/>
            </a:pPr>
            <a:endParaRPr lang="en-US" sz="2600" dirty="0"/>
          </a:p>
          <a:p>
            <a:pPr marL="68580" indent="0" eaLnBrk="1" fontAlgn="auto" hangingPunct="1">
              <a:spcAft>
                <a:spcPts val="0"/>
              </a:spcAft>
              <a:buNone/>
              <a:defRPr/>
            </a:pPr>
            <a:endParaRPr lang="en-US" sz="2600" dirty="0"/>
          </a:p>
          <a:p>
            <a:pPr marL="525780" indent="-457200" eaLnBrk="1" fontAlgn="auto" hangingPunct="1">
              <a:spcAft>
                <a:spcPts val="0"/>
              </a:spcAft>
              <a:defRPr/>
            </a:pPr>
            <a:r>
              <a:rPr lang="en-US" sz="2600" dirty="0"/>
              <a:t>Interpret and respond to funding requests</a:t>
            </a:r>
          </a:p>
          <a:p>
            <a:pPr marL="525780" indent="-457200" eaLnBrk="1" fontAlgn="auto" hangingPunct="1">
              <a:spcAft>
                <a:spcPts val="0"/>
              </a:spcAft>
              <a:defRPr/>
            </a:pPr>
            <a:r>
              <a:rPr lang="en-US" sz="2600" dirty="0"/>
              <a:t>Learn to read an RFP for eligibility, requirements, recommendations, and criteria</a:t>
            </a:r>
          </a:p>
          <a:p>
            <a:pPr marL="525780" indent="-457200" eaLnBrk="1" fontAlgn="auto" hangingPunct="1">
              <a:spcAft>
                <a:spcPts val="0"/>
              </a:spcAft>
              <a:defRPr/>
            </a:pPr>
            <a:r>
              <a:rPr lang="en-US" sz="2600" dirty="0"/>
              <a:t>How to respond to an RFP</a:t>
            </a:r>
          </a:p>
          <a:p>
            <a:pPr marL="525780" indent="-457200" eaLnBrk="1" fontAlgn="auto" hangingPunct="1">
              <a:spcAft>
                <a:spcPts val="0"/>
              </a:spcAft>
              <a:defRPr/>
            </a:pPr>
            <a:endParaRPr lang="en-US" sz="2600" dirty="0"/>
          </a:p>
          <a:p>
            <a:pPr marL="525780" indent="-457200" eaLnBrk="1" fontAlgn="auto" hangingPunct="1">
              <a:spcAft>
                <a:spcPts val="0"/>
              </a:spcAft>
              <a:defRPr/>
            </a:pPr>
            <a:endParaRPr lang="en-US" sz="2600" dirty="0"/>
          </a:p>
          <a:p>
            <a:pPr marL="468630" lvl="1" indent="0" eaLnBrk="1" fontAlgn="auto" hangingPunct="1">
              <a:spcAft>
                <a:spcPts val="0"/>
              </a:spcAft>
              <a:buNone/>
              <a:defRPr/>
            </a:pPr>
            <a:endParaRPr lang="en-US" sz="2200" dirty="0"/>
          </a:p>
          <a:p>
            <a:pPr marL="68580" indent="0" eaLnBrk="1" fontAlgn="auto" hangingPunct="1">
              <a:spcAft>
                <a:spcPts val="0"/>
              </a:spcAft>
              <a:buFont typeface="Wingdings 3" panose="05040102010807070707" pitchFamily="18" charset="2"/>
              <a:buNone/>
              <a:defRPr/>
            </a:pPr>
            <a:r>
              <a:rPr lang="en-US" sz="2600" dirty="0"/>
              <a:t> </a:t>
            </a:r>
            <a:endParaRPr lang="en-US" dirty="0"/>
          </a:p>
        </p:txBody>
      </p:sp>
    </p:spTree>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Scoring criteria</a:t>
            </a:r>
          </a:p>
        </p:txBody>
      </p:sp>
      <p:sp>
        <p:nvSpPr>
          <p:cNvPr id="3" name="Content Placeholder 2"/>
          <p:cNvSpPr>
            <a:spLocks noGrp="1"/>
          </p:cNvSpPr>
          <p:nvPr>
            <p:ph idx="1"/>
          </p:nvPr>
        </p:nvSpPr>
        <p:spPr/>
        <p:txBody>
          <a:bodyPr/>
          <a:lstStyle/>
          <a:p>
            <a:endParaRPr lang="en-US" dirty="0"/>
          </a:p>
          <a:p>
            <a:r>
              <a:rPr lang="en-US" b="1" dirty="0"/>
              <a:t>Expected Outcomes</a:t>
            </a:r>
            <a:endParaRPr lang="en-US" dirty="0"/>
          </a:p>
          <a:p>
            <a:r>
              <a:rPr lang="en-US" dirty="0">
                <a:solidFill>
                  <a:srgbClr val="FF0000"/>
                </a:solidFill>
              </a:rPr>
              <a:t>Clearly and comprehensively describes the expected outcomes and how the grant will enhance professional development. Provides a clear description of means of evaluation, application, and/or dissemination of findings or results, and concretely explains any plans for continuing the project beyond the grant period.</a:t>
            </a:r>
          </a:p>
        </p:txBody>
      </p:sp>
    </p:spTree>
    <p:extLst>
      <p:ext uri="{BB962C8B-B14F-4D97-AF65-F5344CB8AC3E}">
        <p14:creationId xmlns:p14="http://schemas.microsoft.com/office/powerpoint/2010/main" val="1851926427"/>
      </p:ext>
    </p:extLst>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4638"/>
            <a:ext cx="7772400" cy="487362"/>
          </a:xfrm>
        </p:spPr>
        <p:txBody>
          <a:bodyPr>
            <a:normAutofit fontScale="90000"/>
          </a:bodyPr>
          <a:lstStyle/>
          <a:p>
            <a:r>
              <a:rPr lang="en-US" sz="2400" dirty="0"/>
              <a:t>Project budget page (not included in 5 page limit)</a:t>
            </a:r>
          </a:p>
        </p:txBody>
      </p:sp>
      <p:sp>
        <p:nvSpPr>
          <p:cNvPr id="3" name="Content Placeholder 2"/>
          <p:cNvSpPr>
            <a:spLocks noGrp="1"/>
          </p:cNvSpPr>
          <p:nvPr>
            <p:ph idx="1"/>
          </p:nvPr>
        </p:nvSpPr>
        <p:spPr>
          <a:xfrm>
            <a:off x="685800" y="762000"/>
            <a:ext cx="7772400" cy="4572001"/>
          </a:xfrm>
        </p:spPr>
        <p:txBody>
          <a:bodyPr/>
          <a:lstStyle/>
          <a:p>
            <a:r>
              <a:rPr lang="en-US" dirty="0">
                <a:solidFill>
                  <a:schemeClr val="accent5">
                    <a:lumMod val="60000"/>
                    <a:lumOff val="40000"/>
                  </a:schemeClr>
                </a:solidFill>
              </a:rPr>
              <a:t>No points, but this still matters</a:t>
            </a:r>
          </a:p>
          <a:p>
            <a:endParaRPr lang="en-US" dirty="0"/>
          </a:p>
          <a:p>
            <a:r>
              <a:rPr lang="en-US" dirty="0"/>
              <a:t>The final page of the narrative must include the budget presented in the required table format (below). </a:t>
            </a:r>
          </a:p>
          <a:p>
            <a:r>
              <a:rPr lang="en-US" dirty="0"/>
              <a:t>Budget Notes that explain exactly how budget figures were calculated and how grant funds will be used. </a:t>
            </a:r>
          </a:p>
          <a:p>
            <a:r>
              <a:rPr lang="en-US" dirty="0"/>
              <a:t>The project budget must include all anticipated expenses. Wherever possible, projected expenses should be based on estimates provided by suppliers or appropriate university offices. All amounts should be rounded to the nearest dollar.</a:t>
            </a:r>
          </a:p>
        </p:txBody>
      </p:sp>
    </p:spTree>
    <p:extLst>
      <p:ext uri="{BB962C8B-B14F-4D97-AF65-F5344CB8AC3E}">
        <p14:creationId xmlns:p14="http://schemas.microsoft.com/office/powerpoint/2010/main" val="544011855"/>
      </p:ext>
    </p:extLst>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4638"/>
            <a:ext cx="7772400" cy="639762"/>
          </a:xfrm>
        </p:spPr>
        <p:txBody>
          <a:bodyPr>
            <a:normAutofit fontScale="90000"/>
          </a:bodyPr>
          <a:lstStyle/>
          <a:p>
            <a:pPr algn="ctr"/>
            <a:r>
              <a:rPr lang="en-US" sz="1800" b="1" dirty="0"/>
              <a:t>Faculty Research &amp; Creative and Performing Arts Proposals Budget Page</a:t>
            </a:r>
            <a:r>
              <a:rPr lang="en-US" sz="1800" b="1" dirty="0">
                <a:solidFill>
                  <a:srgbClr val="FF0000"/>
                </a:solidFill>
              </a:rPr>
              <a:t/>
            </a:r>
            <a:br>
              <a:rPr lang="en-US" sz="1800" b="1" dirty="0">
                <a:solidFill>
                  <a:srgbClr val="FF0000"/>
                </a:solidFill>
              </a:rPr>
            </a:br>
            <a:r>
              <a:rPr lang="en-US" sz="1800" b="1" dirty="0">
                <a:solidFill>
                  <a:schemeClr val="accent5">
                    <a:lumMod val="60000"/>
                    <a:lumOff val="40000"/>
                  </a:schemeClr>
                </a:solidFill>
              </a:rPr>
              <a:t>Budget narrative</a:t>
            </a:r>
            <a:endParaRPr lang="en-US" dirty="0">
              <a:solidFill>
                <a:schemeClr val="accent5">
                  <a:lumMod val="60000"/>
                  <a:lumOff val="40000"/>
                </a:schemeClr>
              </a:solidFill>
            </a:endParaRPr>
          </a:p>
        </p:txBody>
      </p:sp>
      <p:sp>
        <p:nvSpPr>
          <p:cNvPr id="13" name="Content Placeholder 12"/>
          <p:cNvSpPr>
            <a:spLocks noGrp="1"/>
          </p:cNvSpPr>
          <p:nvPr>
            <p:ph idx="1"/>
          </p:nvPr>
        </p:nvSpPr>
        <p:spPr>
          <a:xfrm>
            <a:off x="685800" y="1143000"/>
            <a:ext cx="7772400" cy="5257800"/>
          </a:xfrm>
        </p:spPr>
        <p:txBody>
          <a:bodyPr/>
          <a:lstStyle/>
          <a:p>
            <a:endParaRPr lang="en-US" sz="1600" u="sng" baseline="30000" dirty="0"/>
          </a:p>
          <a:p>
            <a:r>
              <a:rPr lang="en-US" sz="2400" u="sng" baseline="30000" dirty="0"/>
              <a:t>Faculty Stipends</a:t>
            </a:r>
            <a:r>
              <a:rPr lang="en-US" sz="2400" baseline="30000" dirty="0"/>
              <a:t>—summer stipends are intended to provide faculty with resources to support their time during the summer. </a:t>
            </a:r>
          </a:p>
          <a:p>
            <a:r>
              <a:rPr lang="en-US" sz="1600" dirty="0"/>
              <a:t> </a:t>
            </a:r>
            <a:r>
              <a:rPr lang="en-US" sz="1600" u="sng" dirty="0"/>
              <a:t>Student Stipends</a:t>
            </a:r>
            <a:r>
              <a:rPr lang="en-US" sz="1600" dirty="0"/>
              <a:t>—the exact nature of work to be performed by students should be indicated either in the proposal narrative or the Budget Notes. </a:t>
            </a:r>
          </a:p>
          <a:p>
            <a:r>
              <a:rPr lang="en-US" sz="1600" u="sng" dirty="0"/>
              <a:t>Fringe Benefits </a:t>
            </a:r>
            <a:r>
              <a:rPr lang="en-US" sz="1600" dirty="0"/>
              <a:t>—funds to cover fringe benefits for summer stipends, student stipends, or any other compensation to individuals.  </a:t>
            </a:r>
          </a:p>
          <a:p>
            <a:pPr lvl="1"/>
            <a:r>
              <a:rPr lang="en-US" sz="1200" dirty="0">
                <a:solidFill>
                  <a:schemeClr val="accent5">
                    <a:lumMod val="60000"/>
                    <a:lumOff val="40000"/>
                  </a:schemeClr>
                </a:solidFill>
              </a:rPr>
              <a:t>(1.73% proposed for FY19)</a:t>
            </a:r>
          </a:p>
          <a:p>
            <a:r>
              <a:rPr lang="en-US" sz="1600" u="sng" dirty="0"/>
              <a:t>Supplies </a:t>
            </a:r>
            <a:r>
              <a:rPr lang="en-US" sz="1600" dirty="0"/>
              <a:t>—these are consumable items required to carry out the project. </a:t>
            </a:r>
          </a:p>
          <a:p>
            <a:r>
              <a:rPr lang="en-US" sz="1600" u="sng" dirty="0"/>
              <a:t>Equipment </a:t>
            </a:r>
            <a:r>
              <a:rPr lang="en-US" sz="1600" dirty="0"/>
              <a:t>—requests for equipment, books, computer software, or similar items.</a:t>
            </a:r>
          </a:p>
          <a:p>
            <a:r>
              <a:rPr lang="en-US" sz="1600" u="sng" dirty="0"/>
              <a:t>Operating Expenses </a:t>
            </a:r>
            <a:r>
              <a:rPr lang="en-US" sz="1600" dirty="0"/>
              <a:t>—these include expenses for surveys (including paper and postage), off-site facility costs, housing and other items typically treated as direct costs, as well as refreshments or other costs associated with meetings that may be part of the project. </a:t>
            </a:r>
          </a:p>
          <a:p>
            <a:r>
              <a:rPr lang="en-US" sz="1600" u="sng" dirty="0"/>
              <a:t>Research Travel </a:t>
            </a:r>
            <a:r>
              <a:rPr lang="en-US" sz="1600" dirty="0"/>
              <a:t>—travel monies should be requested only for travel that is directly related to the proposed project and that would not ordinarily be covered from the departmental or university budget. </a:t>
            </a:r>
          </a:p>
          <a:p>
            <a:endParaRPr lang="en-US" dirty="0"/>
          </a:p>
        </p:txBody>
      </p:sp>
    </p:spTree>
    <p:extLst>
      <p:ext uri="{BB962C8B-B14F-4D97-AF65-F5344CB8AC3E}">
        <p14:creationId xmlns:p14="http://schemas.microsoft.com/office/powerpoint/2010/main" val="3999166942"/>
      </p:ext>
    </p:extLst>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Special Projects grant</a:t>
            </a:r>
          </a:p>
        </p:txBody>
      </p:sp>
      <p:sp>
        <p:nvSpPr>
          <p:cNvPr id="3" name="Content Placeholder 2"/>
          <p:cNvSpPr>
            <a:spLocks noGrp="1"/>
          </p:cNvSpPr>
          <p:nvPr>
            <p:ph idx="1"/>
          </p:nvPr>
        </p:nvSpPr>
        <p:spPr>
          <a:xfrm>
            <a:off x="685800" y="1600200"/>
            <a:ext cx="7772400" cy="4114799"/>
          </a:xfrm>
        </p:spPr>
        <p:txBody>
          <a:bodyPr/>
          <a:lstStyle/>
          <a:p>
            <a:r>
              <a:rPr lang="en-US" dirty="0"/>
              <a:t>Narrative structure</a:t>
            </a:r>
          </a:p>
          <a:p>
            <a:r>
              <a:rPr lang="en-US" dirty="0"/>
              <a:t>Page 4 is the template. Address each question or statement with a strong rationale or point. Even if it to clarify how this might not apply to your project. Explain why not.</a:t>
            </a:r>
          </a:p>
          <a:p>
            <a:r>
              <a:rPr lang="en-US" dirty="0"/>
              <a:t>Rephrase the statement or question for narrative flow and/or emphasis.</a:t>
            </a:r>
          </a:p>
          <a:p>
            <a:pPr lvl="0"/>
            <a:r>
              <a:rPr lang="en-US" dirty="0"/>
              <a:t>Background and Significance:  (bold)</a:t>
            </a:r>
          </a:p>
          <a:p>
            <a:pPr lvl="1"/>
            <a:r>
              <a:rPr lang="en-US" dirty="0"/>
              <a:t>Background: ….</a:t>
            </a:r>
          </a:p>
          <a:p>
            <a:pPr lvl="1"/>
            <a:r>
              <a:rPr lang="en-US" dirty="0"/>
              <a:t>Existing knowledge or practice:  </a:t>
            </a:r>
          </a:p>
          <a:p>
            <a:pPr lvl="1"/>
            <a:r>
              <a:rPr lang="en-US" dirty="0"/>
              <a:t>Gaps/needs: </a:t>
            </a:r>
            <a:endParaRPr lang="en-US" dirty="0">
              <a:solidFill>
                <a:schemeClr val="accent5">
                  <a:lumMod val="60000"/>
                  <a:lumOff val="40000"/>
                </a:schemeClr>
              </a:solidFill>
            </a:endParaRPr>
          </a:p>
          <a:p>
            <a:pPr lvl="1"/>
            <a:r>
              <a:rPr lang="en-US" dirty="0"/>
              <a:t>Previous findings or outcomes:  </a:t>
            </a:r>
          </a:p>
          <a:p>
            <a:pPr lvl="1"/>
            <a:r>
              <a:rPr lang="en-US" dirty="0"/>
              <a:t>Project significance: </a:t>
            </a:r>
          </a:p>
        </p:txBody>
      </p:sp>
    </p:spTree>
    <p:extLst>
      <p:ext uri="{BB962C8B-B14F-4D97-AF65-F5344CB8AC3E}">
        <p14:creationId xmlns:p14="http://schemas.microsoft.com/office/powerpoint/2010/main" val="1305176639"/>
      </p:ext>
    </p:extLst>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Special projects grant</a:t>
            </a:r>
          </a:p>
        </p:txBody>
      </p:sp>
      <p:sp>
        <p:nvSpPr>
          <p:cNvPr id="3" name="Content Placeholder 2"/>
          <p:cNvSpPr>
            <a:spLocks noGrp="1"/>
          </p:cNvSpPr>
          <p:nvPr>
            <p:ph idx="1"/>
          </p:nvPr>
        </p:nvSpPr>
        <p:spPr/>
        <p:txBody>
          <a:bodyPr/>
          <a:lstStyle/>
          <a:p>
            <a:r>
              <a:rPr lang="en-US" dirty="0"/>
              <a:t>Write to your audience.</a:t>
            </a:r>
          </a:p>
          <a:p>
            <a:r>
              <a:rPr lang="en-US" dirty="0"/>
              <a:t>Avoid jargon and technical terms. Use lay language. Do not assume knowledge of your field. (or project)</a:t>
            </a:r>
          </a:p>
        </p:txBody>
      </p:sp>
    </p:spTree>
    <p:extLst>
      <p:ext uri="{BB962C8B-B14F-4D97-AF65-F5344CB8AC3E}">
        <p14:creationId xmlns:p14="http://schemas.microsoft.com/office/powerpoint/2010/main" val="2638360858"/>
      </p:ext>
    </p:extLst>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ctr"/>
            <a:endParaRPr lang="en-US" dirty="0"/>
          </a:p>
          <a:p>
            <a:pPr algn="ctr"/>
            <a:endParaRPr lang="en-US" dirty="0"/>
          </a:p>
          <a:p>
            <a:pPr marL="69850" indent="0" algn="ctr">
              <a:buNone/>
            </a:pPr>
            <a:endParaRPr lang="en-US" dirty="0"/>
          </a:p>
          <a:p>
            <a:pPr marL="69850" indent="0" algn="ctr">
              <a:buNone/>
            </a:pPr>
            <a:endParaRPr lang="en-US" dirty="0"/>
          </a:p>
          <a:p>
            <a:pPr marL="69850" indent="0" algn="ctr">
              <a:buNone/>
            </a:pPr>
            <a:r>
              <a:rPr lang="en-US" dirty="0"/>
              <a:t>Questions? </a:t>
            </a:r>
          </a:p>
        </p:txBody>
      </p:sp>
    </p:spTree>
    <p:extLst>
      <p:ext uri="{BB962C8B-B14F-4D97-AF65-F5344CB8AC3E}">
        <p14:creationId xmlns:p14="http://schemas.microsoft.com/office/powerpoint/2010/main" val="2908779452"/>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Before you START</a:t>
            </a:r>
          </a:p>
        </p:txBody>
      </p:sp>
      <p:sp>
        <p:nvSpPr>
          <p:cNvPr id="3" name="Content Placeholder 2"/>
          <p:cNvSpPr>
            <a:spLocks noGrp="1"/>
          </p:cNvSpPr>
          <p:nvPr>
            <p:ph idx="1"/>
          </p:nvPr>
        </p:nvSpPr>
        <p:spPr/>
        <p:txBody>
          <a:bodyPr/>
          <a:lstStyle/>
          <a:p>
            <a:r>
              <a:rPr lang="en-US" sz="3200" dirty="0"/>
              <a:t>Define your project</a:t>
            </a:r>
          </a:p>
          <a:p>
            <a:pPr lvl="1"/>
            <a:r>
              <a:rPr lang="en-US" sz="3200" dirty="0"/>
              <a:t>Make sure there is a good rationale </a:t>
            </a:r>
          </a:p>
          <a:p>
            <a:r>
              <a:rPr lang="en-US" sz="3200" dirty="0"/>
              <a:t>Know what resources you have and what you will need</a:t>
            </a:r>
          </a:p>
          <a:p>
            <a:endParaRPr lang="en-US" sz="3200" dirty="0"/>
          </a:p>
        </p:txBody>
      </p:sp>
    </p:spTree>
    <p:extLst>
      <p:ext uri="{BB962C8B-B14F-4D97-AF65-F5344CB8AC3E}">
        <p14:creationId xmlns:p14="http://schemas.microsoft.com/office/powerpoint/2010/main" val="1519313054"/>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315200" cy="1020762"/>
          </a:xfrm>
        </p:spPr>
        <p:txBody>
          <a:bodyPr>
            <a:normAutofit fontScale="90000"/>
          </a:bodyPr>
          <a:lstStyle/>
          <a:p>
            <a:pPr algn="ctr" eaLnBrk="1" fontAlgn="auto" hangingPunct="1">
              <a:spcAft>
                <a:spcPts val="0"/>
              </a:spcAft>
              <a:defRPr/>
            </a:pPr>
            <a:r>
              <a:rPr lang="en-US" dirty="0"/>
              <a:t>Is this funding source a good fit?</a:t>
            </a:r>
            <a:br>
              <a:rPr lang="en-US" dirty="0"/>
            </a:br>
            <a:r>
              <a:rPr lang="en-US" sz="1800" dirty="0"/>
              <a:t> </a:t>
            </a:r>
            <a:br>
              <a:rPr lang="en-US" sz="1800" dirty="0"/>
            </a:br>
            <a:r>
              <a:rPr lang="en-US" dirty="0"/>
              <a:t> </a:t>
            </a:r>
          </a:p>
        </p:txBody>
      </p:sp>
      <p:sp>
        <p:nvSpPr>
          <p:cNvPr id="3" name="Content Placeholder 2"/>
          <p:cNvSpPr>
            <a:spLocks noGrp="1"/>
          </p:cNvSpPr>
          <p:nvPr>
            <p:ph idx="1"/>
          </p:nvPr>
        </p:nvSpPr>
        <p:spPr>
          <a:xfrm>
            <a:off x="914400" y="1219200"/>
            <a:ext cx="7315200" cy="4648200"/>
          </a:xfrm>
        </p:spPr>
        <p:txBody>
          <a:bodyPr rtlCol="0">
            <a:normAutofit/>
          </a:bodyPr>
          <a:lstStyle/>
          <a:p>
            <a:pPr indent="-274320" eaLnBrk="1" fontAlgn="auto" hangingPunct="1">
              <a:spcAft>
                <a:spcPts val="0"/>
              </a:spcAft>
              <a:defRPr/>
            </a:pPr>
            <a:r>
              <a:rPr lang="en-US" sz="2800" dirty="0"/>
              <a:t>Does their mission, area of interest and types of support match your project?</a:t>
            </a:r>
          </a:p>
          <a:p>
            <a:pPr marL="68580" indent="0" eaLnBrk="1" fontAlgn="auto" hangingPunct="1">
              <a:spcAft>
                <a:spcPts val="0"/>
              </a:spcAft>
              <a:buNone/>
              <a:defRPr/>
            </a:pPr>
            <a:endParaRPr lang="en-US" sz="2800" dirty="0"/>
          </a:p>
          <a:p>
            <a:pPr indent="-274320" eaLnBrk="1" fontAlgn="auto" hangingPunct="1">
              <a:spcAft>
                <a:spcPts val="0"/>
              </a:spcAft>
              <a:defRPr/>
            </a:pPr>
            <a:r>
              <a:rPr lang="en-US" sz="2800" dirty="0"/>
              <a:t>Are you eligible for this funding mechanism? </a:t>
            </a:r>
          </a:p>
          <a:p>
            <a:pPr marL="68580" indent="0" eaLnBrk="1" fontAlgn="auto" hangingPunct="1">
              <a:spcAft>
                <a:spcPts val="0"/>
              </a:spcAft>
              <a:buNone/>
              <a:defRPr/>
            </a:pPr>
            <a:endParaRPr lang="en-US" sz="2800" dirty="0"/>
          </a:p>
          <a:p>
            <a:pPr indent="-274320" eaLnBrk="1" fontAlgn="auto" hangingPunct="1">
              <a:spcAft>
                <a:spcPts val="0"/>
              </a:spcAft>
              <a:defRPr/>
            </a:pPr>
            <a:r>
              <a:rPr lang="en-US" sz="2800" dirty="0"/>
              <a:t>What are the guidelines? Does your project fit within this scope</a:t>
            </a:r>
          </a:p>
          <a:p>
            <a:pPr marL="68580" indent="0" eaLnBrk="1" fontAlgn="auto" hangingPunct="1">
              <a:spcAft>
                <a:spcPts val="0"/>
              </a:spcAft>
              <a:buNone/>
              <a:defRPr/>
            </a:pPr>
            <a:endParaRPr lang="en-US" sz="1800" dirty="0"/>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81000"/>
            <a:ext cx="7315200" cy="838200"/>
          </a:xfrm>
        </p:spPr>
        <p:txBody>
          <a:bodyPr>
            <a:normAutofit fontScale="90000"/>
          </a:bodyPr>
          <a:lstStyle/>
          <a:p>
            <a:pPr eaLnBrk="1" fontAlgn="auto" hangingPunct="1">
              <a:spcAft>
                <a:spcPts val="0"/>
              </a:spcAft>
              <a:defRPr/>
            </a:pPr>
            <a:r>
              <a:rPr lang="en-US" dirty="0"/>
              <a:t>Understand the funding guidelines, scope and Purpose</a:t>
            </a:r>
          </a:p>
        </p:txBody>
      </p:sp>
      <p:sp>
        <p:nvSpPr>
          <p:cNvPr id="38915" name="Content Placeholder 2"/>
          <p:cNvSpPr>
            <a:spLocks noGrp="1"/>
          </p:cNvSpPr>
          <p:nvPr>
            <p:ph idx="1"/>
          </p:nvPr>
        </p:nvSpPr>
        <p:spPr>
          <a:xfrm>
            <a:off x="914400" y="1371600"/>
            <a:ext cx="7315200" cy="4800600"/>
          </a:xfrm>
        </p:spPr>
        <p:txBody>
          <a:bodyPr/>
          <a:lstStyle/>
          <a:p>
            <a:pPr eaLnBrk="1" hangingPunct="1"/>
            <a:r>
              <a:rPr lang="en-US" altLang="en-US" dirty="0"/>
              <a:t>READ the solicitation carefully</a:t>
            </a:r>
          </a:p>
          <a:p>
            <a:pPr eaLnBrk="1" hangingPunct="1"/>
            <a:r>
              <a:rPr lang="en-US" altLang="en-US" dirty="0"/>
              <a:t>What are the specific program requirements/limitations? </a:t>
            </a:r>
          </a:p>
          <a:p>
            <a:pPr eaLnBrk="1" hangingPunct="1"/>
            <a:r>
              <a:rPr lang="en-US" altLang="en-US" dirty="0"/>
              <a:t>Does the award amount match your program needs?</a:t>
            </a:r>
          </a:p>
          <a:p>
            <a:pPr eaLnBrk="1" hangingPunct="1"/>
            <a:r>
              <a:rPr lang="en-US" altLang="en-US" dirty="0"/>
              <a:t>Review context and expectations.</a:t>
            </a:r>
          </a:p>
          <a:p>
            <a:pPr eaLnBrk="1" hangingPunct="1"/>
            <a:r>
              <a:rPr lang="en-US" altLang="en-US" dirty="0"/>
              <a:t> RFP sections and points</a:t>
            </a:r>
          </a:p>
          <a:p>
            <a:pPr lvl="1" eaLnBrk="1" hangingPunct="1"/>
            <a:r>
              <a:rPr lang="en-US" altLang="en-US" sz="2000" dirty="0"/>
              <a:t>Tells you where to place emphasis in your proposal</a:t>
            </a:r>
          </a:p>
          <a:p>
            <a:pPr eaLnBrk="1" hangingPunct="1"/>
            <a:r>
              <a:rPr lang="en-US" altLang="en-US" dirty="0"/>
              <a:t>Scoring rubrics – Scoring criteria - Evaluation criteria</a:t>
            </a:r>
          </a:p>
          <a:p>
            <a:pPr lvl="1" eaLnBrk="1" hangingPunct="1"/>
            <a:r>
              <a:rPr lang="en-US" altLang="en-US" dirty="0"/>
              <a:t>Know how reviewers will score and/or evaluate your proposal</a:t>
            </a:r>
          </a:p>
          <a:p>
            <a:pPr eaLnBrk="1" hangingPunct="1"/>
            <a:r>
              <a:rPr lang="en-US" altLang="en-US" dirty="0"/>
              <a:t>Formatting requirement, page limits, attachments</a:t>
            </a:r>
          </a:p>
          <a:p>
            <a:pPr eaLnBrk="1" hangingPunct="1"/>
            <a:endParaRPr lang="en-US" altLang="en-US" dirty="0"/>
          </a:p>
        </p:txBody>
      </p: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Description Purpose and Priorities</a:t>
            </a:r>
          </a:p>
        </p:txBody>
      </p:sp>
      <p:sp>
        <p:nvSpPr>
          <p:cNvPr id="3" name="Content Placeholder 2"/>
          <p:cNvSpPr>
            <a:spLocks noGrp="1"/>
          </p:cNvSpPr>
          <p:nvPr>
            <p:ph idx="1"/>
          </p:nvPr>
        </p:nvSpPr>
        <p:spPr/>
        <p:txBody>
          <a:bodyPr/>
          <a:lstStyle/>
          <a:p>
            <a:r>
              <a:rPr lang="en-US" dirty="0"/>
              <a:t>Professional Development</a:t>
            </a:r>
          </a:p>
          <a:p>
            <a:r>
              <a:rPr lang="en-US" dirty="0"/>
              <a:t>Scholarly Impact  </a:t>
            </a:r>
          </a:p>
          <a:p>
            <a:endParaRPr lang="en-US" dirty="0"/>
          </a:p>
          <a:p>
            <a:r>
              <a:rPr lang="en-US" dirty="0"/>
              <a:t>What is allowable</a:t>
            </a:r>
          </a:p>
          <a:p>
            <a:r>
              <a:rPr lang="en-US" dirty="0"/>
              <a:t>What is not eligible for this funding</a:t>
            </a:r>
          </a:p>
        </p:txBody>
      </p:sp>
    </p:spTree>
    <p:extLst>
      <p:ext uri="{BB962C8B-B14F-4D97-AF65-F5344CB8AC3E}">
        <p14:creationId xmlns:p14="http://schemas.microsoft.com/office/powerpoint/2010/main" val="2775189634"/>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Grant categories and expectations</a:t>
            </a:r>
          </a:p>
        </p:txBody>
      </p:sp>
      <p:sp>
        <p:nvSpPr>
          <p:cNvPr id="3" name="Content Placeholder 2"/>
          <p:cNvSpPr>
            <a:spLocks noGrp="1"/>
          </p:cNvSpPr>
          <p:nvPr>
            <p:ph idx="1"/>
          </p:nvPr>
        </p:nvSpPr>
        <p:spPr>
          <a:xfrm>
            <a:off x="685800" y="1600200"/>
            <a:ext cx="7772400" cy="4419599"/>
          </a:xfrm>
        </p:spPr>
        <p:txBody>
          <a:bodyPr/>
          <a:lstStyle/>
          <a:p>
            <a:r>
              <a:rPr lang="en-US" sz="2800" dirty="0"/>
              <a:t>Research</a:t>
            </a:r>
          </a:p>
          <a:p>
            <a:pPr lvl="1"/>
            <a:r>
              <a:rPr lang="en-US" sz="2800" dirty="0"/>
              <a:t>Result in publication, presentation reports or proposal to external agencies</a:t>
            </a:r>
          </a:p>
          <a:p>
            <a:r>
              <a:rPr lang="en-US" sz="2800" dirty="0"/>
              <a:t>Creative and Performing Arts</a:t>
            </a:r>
          </a:p>
          <a:p>
            <a:pPr lvl="1"/>
            <a:r>
              <a:rPr lang="en-US" sz="2400" dirty="0"/>
              <a:t>Result in juried presentations, exhibitions, performances , publications or other recognized form appropriate to your field</a:t>
            </a:r>
          </a:p>
          <a:p>
            <a:r>
              <a:rPr lang="en-US" sz="2800" dirty="0"/>
              <a:t> Travel Funds </a:t>
            </a:r>
          </a:p>
          <a:p>
            <a:pPr lvl="1"/>
            <a:r>
              <a:rPr lang="en-US" sz="2400" dirty="0"/>
              <a:t>Professional conference peer reviewed presentations</a:t>
            </a:r>
          </a:p>
        </p:txBody>
      </p:sp>
    </p:spTree>
    <p:extLst>
      <p:ext uri="{BB962C8B-B14F-4D97-AF65-F5344CB8AC3E}">
        <p14:creationId xmlns:p14="http://schemas.microsoft.com/office/powerpoint/2010/main" val="2267494058"/>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Proposal priorities</a:t>
            </a:r>
          </a:p>
        </p:txBody>
      </p:sp>
      <p:sp>
        <p:nvSpPr>
          <p:cNvPr id="3" name="Content Placeholder 2"/>
          <p:cNvSpPr>
            <a:spLocks noGrp="1"/>
          </p:cNvSpPr>
          <p:nvPr>
            <p:ph idx="1"/>
          </p:nvPr>
        </p:nvSpPr>
        <p:spPr/>
        <p:txBody>
          <a:bodyPr/>
          <a:lstStyle/>
          <a:p>
            <a:r>
              <a:rPr lang="en-US" sz="3600" dirty="0"/>
              <a:t>Student research</a:t>
            </a:r>
          </a:p>
          <a:p>
            <a:r>
              <a:rPr lang="en-US" sz="3600" dirty="0"/>
              <a:t>Interdisciplinary collaboration—</a:t>
            </a:r>
          </a:p>
          <a:p>
            <a:r>
              <a:rPr lang="en-US" sz="3600" dirty="0"/>
              <a:t>External funding leverage</a:t>
            </a:r>
          </a:p>
          <a:p>
            <a:r>
              <a:rPr lang="en-US" sz="3600" dirty="0"/>
              <a:t>Junior faculty development</a:t>
            </a:r>
          </a:p>
          <a:p>
            <a:r>
              <a:rPr lang="en-US" sz="3600" dirty="0"/>
              <a:t>Community Anchoring</a:t>
            </a:r>
          </a:p>
        </p:txBody>
      </p:sp>
    </p:spTree>
    <p:extLst>
      <p:ext uri="{BB962C8B-B14F-4D97-AF65-F5344CB8AC3E}">
        <p14:creationId xmlns:p14="http://schemas.microsoft.com/office/powerpoint/2010/main" val="1231966720"/>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a:t>Funding Amounts </a:t>
            </a:r>
            <a:r>
              <a:rPr lang="en-US" dirty="0"/>
              <a:t/>
            </a:r>
            <a:br>
              <a:rPr lang="en-US" dirty="0"/>
            </a:br>
            <a:r>
              <a:rPr lang="en-US" dirty="0"/>
              <a:t>	</a:t>
            </a:r>
          </a:p>
        </p:txBody>
      </p:sp>
      <p:sp>
        <p:nvSpPr>
          <p:cNvPr id="3" name="Content Placeholder 2"/>
          <p:cNvSpPr>
            <a:spLocks noGrp="1"/>
          </p:cNvSpPr>
          <p:nvPr>
            <p:ph idx="1"/>
          </p:nvPr>
        </p:nvSpPr>
        <p:spPr>
          <a:xfrm>
            <a:off x="685800" y="1066800"/>
            <a:ext cx="7772400" cy="4267201"/>
          </a:xfrm>
        </p:spPr>
        <p:txBody>
          <a:bodyPr/>
          <a:lstStyle/>
          <a:p>
            <a:r>
              <a:rPr lang="en-US" sz="2400" i="1" dirty="0"/>
              <a:t>Faculty/Librarian Research &amp; Creative and Performing Arts</a:t>
            </a:r>
            <a:endParaRPr lang="en-US" sz="2400" dirty="0"/>
          </a:p>
          <a:p>
            <a:pPr lvl="1"/>
            <a:r>
              <a:rPr lang="en-US" dirty="0"/>
              <a:t>At least 5 major grants of $2,000 to $2,500 each  </a:t>
            </a:r>
          </a:p>
          <a:p>
            <a:pPr lvl="1"/>
            <a:r>
              <a:rPr lang="en-US" dirty="0"/>
              <a:t>At least 6 mini grants of $500 to $1,500 each </a:t>
            </a:r>
          </a:p>
          <a:p>
            <a:pPr lvl="1"/>
            <a:r>
              <a:rPr lang="en-US" dirty="0"/>
              <a:t>3 awards of one semester one course release, plus $500 of research support funds</a:t>
            </a:r>
          </a:p>
          <a:p>
            <a:pPr marL="69850" indent="0">
              <a:buNone/>
            </a:pPr>
            <a:r>
              <a:rPr lang="en-US" dirty="0"/>
              <a:t> </a:t>
            </a:r>
          </a:p>
          <a:p>
            <a:r>
              <a:rPr lang="en-US" sz="2800" i="1" dirty="0"/>
              <a:t>Travel Fund</a:t>
            </a:r>
            <a:endParaRPr lang="en-US" sz="2800" dirty="0"/>
          </a:p>
          <a:p>
            <a:pPr lvl="1"/>
            <a:r>
              <a:rPr lang="en-US" dirty="0"/>
              <a:t>Any remaining fund balance will be used to provide grants of up to $700 for travel</a:t>
            </a:r>
          </a:p>
          <a:p>
            <a:pPr lvl="1"/>
            <a:r>
              <a:rPr lang="en-US" dirty="0"/>
              <a:t>Faculty may only submit one grant as an individual or as a team.</a:t>
            </a:r>
          </a:p>
          <a:p>
            <a:pPr lvl="1"/>
            <a:r>
              <a:rPr lang="en-US" dirty="0"/>
              <a:t>The release may be taken in either fall or spring semester.</a:t>
            </a:r>
          </a:p>
        </p:txBody>
      </p:sp>
    </p:spTree>
    <p:extLst>
      <p:ext uri="{BB962C8B-B14F-4D97-AF65-F5344CB8AC3E}">
        <p14:creationId xmlns:p14="http://schemas.microsoft.com/office/powerpoint/2010/main" val="2916657080"/>
      </p:ext>
    </p:extLst>
  </p:cSld>
  <p:clrMapOvr>
    <a:masterClrMapping/>
  </p:clrMapOvr>
  <p:transition spd="slow"/>
</p:sld>
</file>

<file path=ppt/theme/theme1.xml><?xml version="1.0" encoding="utf-8"?>
<a:theme xmlns:a="http://schemas.openxmlformats.org/drawingml/2006/main" name="Urban Pop">
  <a:themeElements>
    <a:clrScheme name="Urban Pop">
      <a:dk1>
        <a:srgbClr val="000000"/>
      </a:dk1>
      <a:lt1>
        <a:srgbClr val="FFFFFF"/>
      </a:lt1>
      <a:dk2>
        <a:srgbClr val="282828"/>
      </a:dk2>
      <a:lt2>
        <a:srgbClr val="D4D4D4"/>
      </a:lt2>
      <a:accent1>
        <a:srgbClr val="86CE24"/>
      </a:accent1>
      <a:accent2>
        <a:srgbClr val="00A2E6"/>
      </a:accent2>
      <a:accent3>
        <a:srgbClr val="FAC810"/>
      </a:accent3>
      <a:accent4>
        <a:srgbClr val="7D8F8C"/>
      </a:accent4>
      <a:accent5>
        <a:srgbClr val="D06B20"/>
      </a:accent5>
      <a:accent6>
        <a:srgbClr val="958B8B"/>
      </a:accent6>
      <a:hlink>
        <a:srgbClr val="FF9900"/>
      </a:hlink>
      <a:folHlink>
        <a:srgbClr val="969696"/>
      </a:folHlink>
    </a:clrScheme>
    <a:fontScheme name="Urban Pop">
      <a:maj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Urban Pop">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2700" cap="flat" cmpd="sng" algn="ctr">
          <a:solidFill>
            <a:schemeClr val="phClr"/>
          </a:solidFill>
          <a:prstDash val="solid"/>
        </a:ln>
        <a:ln w="15875"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1909" dir="5400000" rotWithShape="0">
              <a:srgbClr val="000000">
                <a:alpha val="40000"/>
              </a:srgbClr>
            </a:outerShdw>
          </a:effectLst>
        </a:effectStyle>
        <a:effectStyle>
          <a:effectLst>
            <a:outerShdw blurRad="50800" dist="38100" dir="5400000" rotWithShape="0">
              <a:srgbClr val="000000">
                <a:alpha val="58000"/>
              </a:srgbClr>
            </a:outerShdw>
          </a:effectLst>
          <a:scene3d>
            <a:camera prst="orthographicFront">
              <a:rot lat="0" lon="0" rev="0"/>
            </a:camera>
            <a:lightRig rig="flat" dir="t"/>
          </a:scene3d>
          <a:sp3d contourW="15875">
            <a:bevelT w="95250" h="127000"/>
            <a:contourClr>
              <a:schemeClr val="phClr">
                <a:shade val="30000"/>
              </a:schemeClr>
            </a:contourClr>
          </a:sp3d>
        </a:effectStyle>
      </a:effectStyleLst>
      <a:bgFillStyleLst>
        <a:solidFill>
          <a:schemeClr val="phClr"/>
        </a:solidFill>
        <a:gradFill rotWithShape="1">
          <a:gsLst>
            <a:gs pos="0">
              <a:schemeClr val="phClr">
                <a:tint val="95000"/>
                <a:shade val="100000"/>
                <a:alpha val="100000"/>
                <a:satMod val="100000"/>
                <a:lumMod val="100000"/>
              </a:schemeClr>
            </a:gs>
            <a:gs pos="9000">
              <a:schemeClr val="phClr">
                <a:tint val="90000"/>
                <a:shade val="100000"/>
                <a:alpha val="100000"/>
                <a:satMod val="100000"/>
                <a:lumMod val="100000"/>
              </a:schemeClr>
            </a:gs>
            <a:gs pos="34000">
              <a:schemeClr val="phClr">
                <a:tint val="83000"/>
                <a:shade val="100000"/>
                <a:alpha val="100000"/>
                <a:satMod val="100000"/>
                <a:lumMod val="100000"/>
              </a:schemeClr>
            </a:gs>
            <a:gs pos="62000">
              <a:schemeClr val="phClr">
                <a:tint val="85000"/>
                <a:shade val="100000"/>
                <a:alpha val="100000"/>
                <a:satMod val="100000"/>
                <a:lumMod val="100000"/>
              </a:schemeClr>
            </a:gs>
            <a:gs pos="90000">
              <a:schemeClr val="phClr">
                <a:tint val="92000"/>
                <a:shade val="100000"/>
                <a:alpha val="100000"/>
                <a:satMod val="100000"/>
                <a:lumMod val="90000"/>
              </a:schemeClr>
            </a:gs>
            <a:gs pos="100000">
              <a:schemeClr val="phClr">
                <a:tint val="85000"/>
                <a:shade val="100000"/>
                <a:alpha val="100000"/>
                <a:satMod val="100000"/>
                <a:lumMod val="100000"/>
              </a:schemeClr>
            </a:gs>
          </a:gsLst>
          <a:lin ang="5400000" scaled="1"/>
        </a:gradFill>
        <a:gradFill rotWithShape="1">
          <a:gsLst>
            <a:gs pos="0">
              <a:schemeClr val="phClr">
                <a:tint val="78000"/>
              </a:schemeClr>
            </a:gs>
            <a:gs pos="100000">
              <a:schemeClr val="phClr">
                <a:tint val="95000"/>
                <a:shade val="98000"/>
                <a:lumMod val="80000"/>
              </a:schemeClr>
            </a:gs>
          </a:gsLst>
          <a:path path="circle">
            <a:fillToRect l="50000" t="100000" r="10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2633</TotalTime>
  <Words>1375</Words>
  <Application>Microsoft Office PowerPoint</Application>
  <PresentationFormat>On-screen Show (4:3)</PresentationFormat>
  <Paragraphs>185</Paragraphs>
  <Slides>25</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Gill Sans MT</vt:lpstr>
      <vt:lpstr>Times New Roman</vt:lpstr>
      <vt:lpstr>Wingdings 3</vt:lpstr>
      <vt:lpstr>Urban Pop</vt:lpstr>
      <vt:lpstr>Special Projects Funding</vt:lpstr>
      <vt:lpstr> </vt:lpstr>
      <vt:lpstr>Before you START</vt:lpstr>
      <vt:lpstr>Is this funding source a good fit?    </vt:lpstr>
      <vt:lpstr>Understand the funding guidelines, scope and Purpose</vt:lpstr>
      <vt:lpstr>Description Purpose and Priorities</vt:lpstr>
      <vt:lpstr>Grant categories and expectations</vt:lpstr>
      <vt:lpstr>Proposal priorities</vt:lpstr>
      <vt:lpstr>Funding Amounts   </vt:lpstr>
      <vt:lpstr>Project period   </vt:lpstr>
      <vt:lpstr> Narrative response  </vt:lpstr>
      <vt:lpstr>Special Projects grants</vt:lpstr>
      <vt:lpstr>Proposal Narrative</vt:lpstr>
      <vt:lpstr>Scoring criteria</vt:lpstr>
      <vt:lpstr>Proposal Narrative</vt:lpstr>
      <vt:lpstr>Scoring criteria</vt:lpstr>
      <vt:lpstr>Proposal Narrative</vt:lpstr>
      <vt:lpstr>Scoring criteria</vt:lpstr>
      <vt:lpstr>Proposal Narrative</vt:lpstr>
      <vt:lpstr>Scoring criteria</vt:lpstr>
      <vt:lpstr>Project budget page (not included in 5 page limit)</vt:lpstr>
      <vt:lpstr>Faculty Research &amp; Creative and Performing Arts Proposals Budget Page Budget narrative</vt:lpstr>
      <vt:lpstr>Special Projects grant</vt:lpstr>
      <vt:lpstr>Special projects grant</vt:lpstr>
      <vt:lpstr>PowerPoint Presentation</vt:lpstr>
    </vt:vector>
  </TitlesOfParts>
  <Company>Dell Computer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Grant Departments</dc:title>
  <dc:creator>Preferred Customer</dc:creator>
  <cp:lastModifiedBy>Eric Budd</cp:lastModifiedBy>
  <cp:revision>148</cp:revision>
  <cp:lastPrinted>2017-10-30T17:24:16Z</cp:lastPrinted>
  <dcterms:created xsi:type="dcterms:W3CDTF">1998-03-03T18:27:25Z</dcterms:created>
  <dcterms:modified xsi:type="dcterms:W3CDTF">2019-08-29T14:53:25Z</dcterms:modified>
</cp:coreProperties>
</file>