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61" r:id="rId3"/>
    <p:sldId id="264" r:id="rId4"/>
    <p:sldId id="257" r:id="rId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57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50" y="90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2AB42D2E-E502-427B-AB40-60BBCF3F651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A2B81F63-4B8F-4595-84A2-17B67195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1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81F63-4B8F-4595-84A2-17B67195E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9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81F63-4B8F-4595-84A2-17B67195E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5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81F63-4B8F-4595-84A2-17B67195E5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81F63-4B8F-4595-84A2-17B67195E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6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9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3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9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CEA0-4F00-4DA7-9FE6-91DB5CFF6E3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05F7-F75A-410D-9BF0-C483297D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3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FSU-Presentation</Template>
  <TotalTime>9558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FSU Presentation</vt:lpstr>
      <vt:lpstr>PowerPoint Presentation</vt:lpstr>
      <vt:lpstr>PowerPoint Presentation</vt:lpstr>
      <vt:lpstr>PowerPoint Presentation</vt:lpstr>
      <vt:lpstr>PowerPoint Presentation</vt:lpstr>
    </vt:vector>
  </TitlesOfParts>
  <Company>Fitchburg State Collge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2012-13 Academic Year</dc:title>
  <dc:creator>Kelli Lundgren</dc:creator>
  <cp:lastModifiedBy>Kelli Lundgren</cp:lastModifiedBy>
  <cp:revision>96</cp:revision>
  <cp:lastPrinted>2012-08-28T15:49:45Z</cp:lastPrinted>
  <dcterms:created xsi:type="dcterms:W3CDTF">2012-08-06T19:17:02Z</dcterms:created>
  <dcterms:modified xsi:type="dcterms:W3CDTF">2020-02-27T21:12:08Z</dcterms:modified>
</cp:coreProperties>
</file>